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6"/>
  </p:notesMasterIdLst>
  <p:handoutMasterIdLst>
    <p:handoutMasterId r:id="rId7"/>
  </p:handoutMasterIdLst>
  <p:sldIdLst>
    <p:sldId id="262" r:id="rId2"/>
    <p:sldId id="258" r:id="rId3"/>
    <p:sldId id="261" r:id="rId4"/>
    <p:sldId id="263" r:id="rId5"/>
  </p:sldIdLst>
  <p:sldSz cx="9144000" cy="6858000" type="screen4x3"/>
  <p:notesSz cx="6934200" cy="9220200"/>
  <p:defaultTextStyle>
    <a:defPPr>
      <a:defRPr lang="en-US"/>
    </a:defPPr>
    <a:lvl1pPr algn="l" rtl="0" eaLnBrk="0" fontAlgn="base" hangingPunct="0">
      <a:spcBef>
        <a:spcPct val="0"/>
      </a:spcBef>
      <a:spcAft>
        <a:spcPct val="0"/>
      </a:spcAft>
      <a:defRPr sz="1200" b="1" kern="1200">
        <a:solidFill>
          <a:srgbClr val="0C2A8C"/>
        </a:solidFill>
        <a:latin typeface="Arial" charset="0"/>
        <a:ea typeface="+mn-ea"/>
        <a:cs typeface="+mn-cs"/>
      </a:defRPr>
    </a:lvl1pPr>
    <a:lvl2pPr marL="457200" algn="l" rtl="0" eaLnBrk="0" fontAlgn="base" hangingPunct="0">
      <a:spcBef>
        <a:spcPct val="0"/>
      </a:spcBef>
      <a:spcAft>
        <a:spcPct val="0"/>
      </a:spcAft>
      <a:defRPr sz="1200" b="1" kern="1200">
        <a:solidFill>
          <a:srgbClr val="0C2A8C"/>
        </a:solidFill>
        <a:latin typeface="Arial" charset="0"/>
        <a:ea typeface="+mn-ea"/>
        <a:cs typeface="+mn-cs"/>
      </a:defRPr>
    </a:lvl2pPr>
    <a:lvl3pPr marL="914400" algn="l" rtl="0" eaLnBrk="0" fontAlgn="base" hangingPunct="0">
      <a:spcBef>
        <a:spcPct val="0"/>
      </a:spcBef>
      <a:spcAft>
        <a:spcPct val="0"/>
      </a:spcAft>
      <a:defRPr sz="1200" b="1" kern="1200">
        <a:solidFill>
          <a:srgbClr val="0C2A8C"/>
        </a:solidFill>
        <a:latin typeface="Arial" charset="0"/>
        <a:ea typeface="+mn-ea"/>
        <a:cs typeface="+mn-cs"/>
      </a:defRPr>
    </a:lvl3pPr>
    <a:lvl4pPr marL="1371600" algn="l" rtl="0" eaLnBrk="0" fontAlgn="base" hangingPunct="0">
      <a:spcBef>
        <a:spcPct val="0"/>
      </a:spcBef>
      <a:spcAft>
        <a:spcPct val="0"/>
      </a:spcAft>
      <a:defRPr sz="1200" b="1" kern="1200">
        <a:solidFill>
          <a:srgbClr val="0C2A8C"/>
        </a:solidFill>
        <a:latin typeface="Arial" charset="0"/>
        <a:ea typeface="+mn-ea"/>
        <a:cs typeface="+mn-cs"/>
      </a:defRPr>
    </a:lvl4pPr>
    <a:lvl5pPr marL="1828800" algn="l" rtl="0" eaLnBrk="0" fontAlgn="base" hangingPunct="0">
      <a:spcBef>
        <a:spcPct val="0"/>
      </a:spcBef>
      <a:spcAft>
        <a:spcPct val="0"/>
      </a:spcAft>
      <a:defRPr sz="1200" b="1" kern="1200">
        <a:solidFill>
          <a:srgbClr val="0C2A8C"/>
        </a:solidFill>
        <a:latin typeface="Arial" charset="0"/>
        <a:ea typeface="+mn-ea"/>
        <a:cs typeface="+mn-cs"/>
      </a:defRPr>
    </a:lvl5pPr>
    <a:lvl6pPr marL="2286000" algn="l" defTabSz="914400" rtl="0" eaLnBrk="1" latinLnBrk="0" hangingPunct="1">
      <a:defRPr sz="1200" b="1" kern="1200">
        <a:solidFill>
          <a:srgbClr val="0C2A8C"/>
        </a:solidFill>
        <a:latin typeface="Arial" charset="0"/>
        <a:ea typeface="+mn-ea"/>
        <a:cs typeface="+mn-cs"/>
      </a:defRPr>
    </a:lvl6pPr>
    <a:lvl7pPr marL="2743200" algn="l" defTabSz="914400" rtl="0" eaLnBrk="1" latinLnBrk="0" hangingPunct="1">
      <a:defRPr sz="1200" b="1" kern="1200">
        <a:solidFill>
          <a:srgbClr val="0C2A8C"/>
        </a:solidFill>
        <a:latin typeface="Arial" charset="0"/>
        <a:ea typeface="+mn-ea"/>
        <a:cs typeface="+mn-cs"/>
      </a:defRPr>
    </a:lvl7pPr>
    <a:lvl8pPr marL="3200400" algn="l" defTabSz="914400" rtl="0" eaLnBrk="1" latinLnBrk="0" hangingPunct="1">
      <a:defRPr sz="1200" b="1" kern="1200">
        <a:solidFill>
          <a:srgbClr val="0C2A8C"/>
        </a:solidFill>
        <a:latin typeface="Arial" charset="0"/>
        <a:ea typeface="+mn-ea"/>
        <a:cs typeface="+mn-cs"/>
      </a:defRPr>
    </a:lvl8pPr>
    <a:lvl9pPr marL="3657600" algn="l" defTabSz="914400" rtl="0" eaLnBrk="1" latinLnBrk="0" hangingPunct="1">
      <a:defRPr sz="1200" b="1" kern="1200">
        <a:solidFill>
          <a:srgbClr val="0C2A8C"/>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clrMode="bw"/>
  <p:clrMru>
    <a:srgbClr val="0033CC"/>
    <a:srgbClr val="003399"/>
    <a:srgbClr val="F3B0FE"/>
    <a:srgbClr val="63E5F3"/>
    <a:srgbClr val="FFFF99"/>
    <a:srgbClr val="FFFFCC"/>
    <a:srgbClr val="0C2A8C"/>
    <a:srgbClr val="FF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506" autoAdjust="0"/>
    <p:restoredTop sz="76364" autoAdjust="0"/>
  </p:normalViewPr>
  <p:slideViewPr>
    <p:cSldViewPr>
      <p:cViewPr>
        <p:scale>
          <a:sx n="80" d="100"/>
          <a:sy n="80" d="100"/>
        </p:scale>
        <p:origin x="-1458" y="-15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6" d="100"/>
          <a:sy n="76" d="100"/>
        </p:scale>
        <p:origin x="-2058" y="-108"/>
      </p:cViewPr>
      <p:guideLst>
        <p:guide orient="horz" pos="2904"/>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1" y="0"/>
            <a:ext cx="3004610" cy="460379"/>
          </a:xfrm>
          <a:prstGeom prst="rect">
            <a:avLst/>
          </a:prstGeom>
          <a:noFill/>
          <a:ln w="9525">
            <a:noFill/>
            <a:miter lim="800000"/>
            <a:headEnd/>
            <a:tailEnd/>
          </a:ln>
          <a:effectLst/>
        </p:spPr>
        <p:txBody>
          <a:bodyPr vert="horz" wrap="square" lIns="92221" tIns="46110" rIns="92221" bIns="46110" numCol="1" anchor="t" anchorCtr="0" compatLnSpc="1">
            <a:prstTxWarp prst="textNoShape">
              <a:avLst/>
            </a:prstTxWarp>
          </a:bodyPr>
          <a:lstStyle>
            <a:lvl1pPr defTabSz="921351" eaLnBrk="1" hangingPunct="1">
              <a:defRPr b="0">
                <a:solidFill>
                  <a:schemeClr val="tx1"/>
                </a:solidFill>
              </a:defRPr>
            </a:lvl1pPr>
          </a:lstStyle>
          <a:p>
            <a:pPr>
              <a:defRPr/>
            </a:pPr>
            <a:endParaRPr lang="en-US" dirty="0"/>
          </a:p>
        </p:txBody>
      </p:sp>
      <p:sp>
        <p:nvSpPr>
          <p:cNvPr id="58371" name="Rectangle 3"/>
          <p:cNvSpPr>
            <a:spLocks noGrp="1" noChangeArrowheads="1"/>
          </p:cNvSpPr>
          <p:nvPr>
            <p:ph type="dt" sz="quarter" idx="1"/>
          </p:nvPr>
        </p:nvSpPr>
        <p:spPr bwMode="auto">
          <a:xfrm>
            <a:off x="3928018" y="0"/>
            <a:ext cx="3004610" cy="460379"/>
          </a:xfrm>
          <a:prstGeom prst="rect">
            <a:avLst/>
          </a:prstGeom>
          <a:noFill/>
          <a:ln w="9525">
            <a:noFill/>
            <a:miter lim="800000"/>
            <a:headEnd/>
            <a:tailEnd/>
          </a:ln>
          <a:effectLst/>
        </p:spPr>
        <p:txBody>
          <a:bodyPr vert="horz" wrap="square" lIns="92221" tIns="46110" rIns="92221" bIns="46110" numCol="1" anchor="t" anchorCtr="0" compatLnSpc="1">
            <a:prstTxWarp prst="textNoShape">
              <a:avLst/>
            </a:prstTxWarp>
          </a:bodyPr>
          <a:lstStyle>
            <a:lvl1pPr algn="r" defTabSz="921351" eaLnBrk="1" hangingPunct="1">
              <a:defRPr b="0">
                <a:solidFill>
                  <a:schemeClr val="tx1"/>
                </a:solidFill>
              </a:defRPr>
            </a:lvl1pPr>
          </a:lstStyle>
          <a:p>
            <a:pPr>
              <a:defRPr/>
            </a:pPr>
            <a:endParaRPr lang="en-US" dirty="0"/>
          </a:p>
        </p:txBody>
      </p:sp>
      <p:sp>
        <p:nvSpPr>
          <p:cNvPr id="58372" name="Rectangle 4"/>
          <p:cNvSpPr>
            <a:spLocks noGrp="1" noChangeArrowheads="1"/>
          </p:cNvSpPr>
          <p:nvPr>
            <p:ph type="ftr" sz="quarter" idx="2"/>
          </p:nvPr>
        </p:nvSpPr>
        <p:spPr bwMode="auto">
          <a:xfrm>
            <a:off x="1" y="8758245"/>
            <a:ext cx="3004610" cy="460379"/>
          </a:xfrm>
          <a:prstGeom prst="rect">
            <a:avLst/>
          </a:prstGeom>
          <a:noFill/>
          <a:ln w="9525">
            <a:noFill/>
            <a:miter lim="800000"/>
            <a:headEnd/>
            <a:tailEnd/>
          </a:ln>
          <a:effectLst/>
        </p:spPr>
        <p:txBody>
          <a:bodyPr vert="horz" wrap="square" lIns="92221" tIns="46110" rIns="92221" bIns="46110" numCol="1" anchor="b" anchorCtr="0" compatLnSpc="1">
            <a:prstTxWarp prst="textNoShape">
              <a:avLst/>
            </a:prstTxWarp>
          </a:bodyPr>
          <a:lstStyle>
            <a:lvl1pPr defTabSz="921351" eaLnBrk="1" hangingPunct="1">
              <a:defRPr b="0">
                <a:solidFill>
                  <a:schemeClr val="tx1"/>
                </a:solidFill>
              </a:defRPr>
            </a:lvl1pPr>
          </a:lstStyle>
          <a:p>
            <a:pPr>
              <a:defRPr/>
            </a:pPr>
            <a:endParaRPr lang="en-US" dirty="0"/>
          </a:p>
        </p:txBody>
      </p:sp>
      <p:sp>
        <p:nvSpPr>
          <p:cNvPr id="58373" name="Rectangle 5"/>
          <p:cNvSpPr>
            <a:spLocks noGrp="1" noChangeArrowheads="1"/>
          </p:cNvSpPr>
          <p:nvPr>
            <p:ph type="sldNum" sz="quarter" idx="3"/>
          </p:nvPr>
        </p:nvSpPr>
        <p:spPr bwMode="auto">
          <a:xfrm>
            <a:off x="3928018" y="8758245"/>
            <a:ext cx="3004610" cy="460379"/>
          </a:xfrm>
          <a:prstGeom prst="rect">
            <a:avLst/>
          </a:prstGeom>
          <a:noFill/>
          <a:ln w="9525">
            <a:noFill/>
            <a:miter lim="800000"/>
            <a:headEnd/>
            <a:tailEnd/>
          </a:ln>
          <a:effectLst/>
        </p:spPr>
        <p:txBody>
          <a:bodyPr vert="horz" wrap="square" lIns="92221" tIns="46110" rIns="92221" bIns="46110" numCol="1" anchor="b" anchorCtr="0" compatLnSpc="1">
            <a:prstTxWarp prst="textNoShape">
              <a:avLst/>
            </a:prstTxWarp>
          </a:bodyPr>
          <a:lstStyle>
            <a:lvl1pPr algn="r" defTabSz="921351" eaLnBrk="1" hangingPunct="1">
              <a:defRPr b="0">
                <a:solidFill>
                  <a:schemeClr val="tx1"/>
                </a:solidFill>
              </a:defRPr>
            </a:lvl1pPr>
          </a:lstStyle>
          <a:p>
            <a:pPr>
              <a:defRPr/>
            </a:pPr>
            <a:fld id="{CDA34D1D-69B2-4535-8DA6-874CE393446A}"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 y="0"/>
            <a:ext cx="3004610" cy="460379"/>
          </a:xfrm>
          <a:prstGeom prst="rect">
            <a:avLst/>
          </a:prstGeom>
          <a:noFill/>
          <a:ln w="9525">
            <a:noFill/>
            <a:miter lim="800000"/>
            <a:headEnd/>
            <a:tailEnd/>
          </a:ln>
          <a:effectLst/>
        </p:spPr>
        <p:txBody>
          <a:bodyPr vert="horz" wrap="square" lIns="92221" tIns="46110" rIns="92221" bIns="46110" numCol="1" anchor="t" anchorCtr="0" compatLnSpc="1">
            <a:prstTxWarp prst="textNoShape">
              <a:avLst/>
            </a:prstTxWarp>
          </a:bodyPr>
          <a:lstStyle>
            <a:lvl1pPr defTabSz="921351" eaLnBrk="1" hangingPunct="1">
              <a:defRPr b="0">
                <a:solidFill>
                  <a:schemeClr val="tx1"/>
                </a:solidFill>
              </a:defRPr>
            </a:lvl1pPr>
          </a:lstStyle>
          <a:p>
            <a:pPr>
              <a:defRPr/>
            </a:pPr>
            <a:endParaRPr lang="en-US" dirty="0"/>
          </a:p>
        </p:txBody>
      </p:sp>
      <p:sp>
        <p:nvSpPr>
          <p:cNvPr id="8195" name="Rectangle 3"/>
          <p:cNvSpPr>
            <a:spLocks noGrp="1" noChangeArrowheads="1"/>
          </p:cNvSpPr>
          <p:nvPr>
            <p:ph type="dt" idx="1"/>
          </p:nvPr>
        </p:nvSpPr>
        <p:spPr bwMode="auto">
          <a:xfrm>
            <a:off x="3928018" y="0"/>
            <a:ext cx="3004610" cy="460379"/>
          </a:xfrm>
          <a:prstGeom prst="rect">
            <a:avLst/>
          </a:prstGeom>
          <a:noFill/>
          <a:ln w="9525">
            <a:noFill/>
            <a:miter lim="800000"/>
            <a:headEnd/>
            <a:tailEnd/>
          </a:ln>
          <a:effectLst/>
        </p:spPr>
        <p:txBody>
          <a:bodyPr vert="horz" wrap="square" lIns="92221" tIns="46110" rIns="92221" bIns="46110" numCol="1" anchor="t" anchorCtr="0" compatLnSpc="1">
            <a:prstTxWarp prst="textNoShape">
              <a:avLst/>
            </a:prstTxWarp>
          </a:bodyPr>
          <a:lstStyle>
            <a:lvl1pPr algn="r" defTabSz="921351" eaLnBrk="1" hangingPunct="1">
              <a:defRPr b="0">
                <a:solidFill>
                  <a:schemeClr val="tx1"/>
                </a:solidFill>
              </a:defRPr>
            </a:lvl1pPr>
          </a:lstStyle>
          <a:p>
            <a:pPr>
              <a:defRPr/>
            </a:pPr>
            <a:endParaRPr lang="en-US" dirty="0"/>
          </a:p>
        </p:txBody>
      </p:sp>
      <p:sp>
        <p:nvSpPr>
          <p:cNvPr id="4100" name="Rectangle 4"/>
          <p:cNvSpPr>
            <a:spLocks noGrp="1" noRot="1" noChangeAspect="1" noChangeArrowheads="1" noTextEdit="1"/>
          </p:cNvSpPr>
          <p:nvPr>
            <p:ph type="sldImg" idx="2"/>
          </p:nvPr>
        </p:nvSpPr>
        <p:spPr bwMode="auto">
          <a:xfrm>
            <a:off x="1162050" y="692150"/>
            <a:ext cx="4610100" cy="34575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93735" y="4379911"/>
            <a:ext cx="5546731" cy="4148145"/>
          </a:xfrm>
          <a:prstGeom prst="rect">
            <a:avLst/>
          </a:prstGeom>
          <a:noFill/>
          <a:ln w="9525">
            <a:noFill/>
            <a:miter lim="800000"/>
            <a:headEnd/>
            <a:tailEnd/>
          </a:ln>
          <a:effectLst/>
        </p:spPr>
        <p:txBody>
          <a:bodyPr vert="horz" wrap="square" lIns="92221" tIns="46110" rIns="92221" bIns="4611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1" y="8758245"/>
            <a:ext cx="3004610" cy="460379"/>
          </a:xfrm>
          <a:prstGeom prst="rect">
            <a:avLst/>
          </a:prstGeom>
          <a:noFill/>
          <a:ln w="9525">
            <a:noFill/>
            <a:miter lim="800000"/>
            <a:headEnd/>
            <a:tailEnd/>
          </a:ln>
          <a:effectLst/>
        </p:spPr>
        <p:txBody>
          <a:bodyPr vert="horz" wrap="square" lIns="92221" tIns="46110" rIns="92221" bIns="46110" numCol="1" anchor="b" anchorCtr="0" compatLnSpc="1">
            <a:prstTxWarp prst="textNoShape">
              <a:avLst/>
            </a:prstTxWarp>
          </a:bodyPr>
          <a:lstStyle>
            <a:lvl1pPr defTabSz="921351" eaLnBrk="1" hangingPunct="1">
              <a:defRPr b="0">
                <a:solidFill>
                  <a:schemeClr val="tx1"/>
                </a:solidFill>
              </a:defRPr>
            </a:lvl1pPr>
          </a:lstStyle>
          <a:p>
            <a:pPr>
              <a:defRPr/>
            </a:pPr>
            <a:endParaRPr lang="en-US" dirty="0"/>
          </a:p>
        </p:txBody>
      </p:sp>
      <p:sp>
        <p:nvSpPr>
          <p:cNvPr id="8199" name="Rectangle 7"/>
          <p:cNvSpPr>
            <a:spLocks noGrp="1" noChangeArrowheads="1"/>
          </p:cNvSpPr>
          <p:nvPr>
            <p:ph type="sldNum" sz="quarter" idx="5"/>
          </p:nvPr>
        </p:nvSpPr>
        <p:spPr bwMode="auto">
          <a:xfrm>
            <a:off x="3928018" y="8758245"/>
            <a:ext cx="3004610" cy="460379"/>
          </a:xfrm>
          <a:prstGeom prst="rect">
            <a:avLst/>
          </a:prstGeom>
          <a:noFill/>
          <a:ln w="9525">
            <a:noFill/>
            <a:miter lim="800000"/>
            <a:headEnd/>
            <a:tailEnd/>
          </a:ln>
          <a:effectLst/>
        </p:spPr>
        <p:txBody>
          <a:bodyPr vert="horz" wrap="square" lIns="92221" tIns="46110" rIns="92221" bIns="46110" numCol="1" anchor="b" anchorCtr="0" compatLnSpc="1">
            <a:prstTxWarp prst="textNoShape">
              <a:avLst/>
            </a:prstTxWarp>
          </a:bodyPr>
          <a:lstStyle>
            <a:lvl1pPr algn="r" defTabSz="921351" eaLnBrk="1" hangingPunct="1">
              <a:defRPr b="0">
                <a:solidFill>
                  <a:schemeClr val="tx1"/>
                </a:solidFill>
              </a:defRPr>
            </a:lvl1pPr>
          </a:lstStyle>
          <a:p>
            <a:pPr>
              <a:defRPr/>
            </a:pPr>
            <a:fld id="{C53173E5-DE2B-4117-87B8-A45842F26026}"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9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9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9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9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Rectangle 2"/>
          <p:cNvSpPr>
            <a:spLocks noGrp="1" noRot="1" noChangeAspect="1" noChangeArrowheads="1" noTextEdit="1"/>
          </p:cNvSpPr>
          <p:nvPr>
            <p:ph type="sldImg"/>
          </p:nvPr>
        </p:nvSpPr>
        <p:spPr>
          <a:ln/>
        </p:spPr>
      </p:sp>
      <p:sp>
        <p:nvSpPr>
          <p:cNvPr id="463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dirty="0" smtClean="0"/>
              <a:t> Fill in</a:t>
            </a:r>
            <a:r>
              <a:rPr lang="en-US" baseline="0" dirty="0" smtClean="0"/>
              <a:t> appropriate information.  Information is found in the SPSRB User Request.</a:t>
            </a:r>
          </a:p>
          <a:p>
            <a:pPr>
              <a:buFont typeface="Arial" pitchFamily="34" charset="0"/>
              <a:buChar char="•"/>
            </a:pPr>
            <a:r>
              <a:rPr lang="en-US" baseline="0" dirty="0" smtClean="0"/>
              <a:t> If sections in the User Request are not filled in, delete the appropriate bullets above.  Do not request additional info from the user.</a:t>
            </a:r>
          </a:p>
          <a:p>
            <a:endParaRPr lang="en-US" dirty="0"/>
          </a:p>
        </p:txBody>
      </p:sp>
      <p:sp>
        <p:nvSpPr>
          <p:cNvPr id="4" name="Slide Number Placeholder 3"/>
          <p:cNvSpPr>
            <a:spLocks noGrp="1"/>
          </p:cNvSpPr>
          <p:nvPr>
            <p:ph type="sldNum" sz="quarter" idx="10"/>
          </p:nvPr>
        </p:nvSpPr>
        <p:spPr/>
        <p:txBody>
          <a:bodyPr/>
          <a:lstStyle/>
          <a:p>
            <a:pPr>
              <a:defRPr/>
            </a:pPr>
            <a:fld id="{C53173E5-DE2B-4117-87B8-A45842F26026}"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Review</a:t>
            </a:r>
            <a:r>
              <a:rPr lang="en-US" baseline="0" dirty="0" smtClean="0"/>
              <a:t> the TAs received and fill in the appropriate information.</a:t>
            </a:r>
            <a:endParaRPr lang="en-US" dirty="0"/>
          </a:p>
        </p:txBody>
      </p:sp>
      <p:sp>
        <p:nvSpPr>
          <p:cNvPr id="4" name="Slide Number Placeholder 3"/>
          <p:cNvSpPr>
            <a:spLocks noGrp="1"/>
          </p:cNvSpPr>
          <p:nvPr>
            <p:ph type="sldNum" sz="quarter" idx="10"/>
          </p:nvPr>
        </p:nvSpPr>
        <p:spPr/>
        <p:txBody>
          <a:bodyPr/>
          <a:lstStyle/>
          <a:p>
            <a:pPr>
              <a:defRPr/>
            </a:pPr>
            <a:fld id="{C53173E5-DE2B-4117-87B8-A45842F26026}" type="slidenum">
              <a:rPr lang="en-US" smtClean="0"/>
              <a:pPr>
                <a:defRPr/>
              </a:pPr>
              <a:t>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2706" name="Rectangle 2"/>
          <p:cNvSpPr>
            <a:spLocks noGrp="1" noChangeArrowheads="1"/>
          </p:cNvSpPr>
          <p:nvPr>
            <p:ph type="ctrTitle"/>
          </p:nvPr>
        </p:nvSpPr>
        <p:spPr>
          <a:xfrm>
            <a:off x="533400" y="457200"/>
            <a:ext cx="8077200" cy="3200400"/>
          </a:xfrm>
        </p:spPr>
        <p:txBody>
          <a:bodyPr/>
          <a:lstStyle>
            <a:lvl1pPr>
              <a:defRPr sz="2400"/>
            </a:lvl1pPr>
          </a:lstStyle>
          <a:p>
            <a:r>
              <a:rPr lang="en-US"/>
              <a:t>Click to edit Master title style</a:t>
            </a:r>
          </a:p>
        </p:txBody>
      </p:sp>
      <p:sp>
        <p:nvSpPr>
          <p:cNvPr id="72707" name="Rectangle 3"/>
          <p:cNvSpPr>
            <a:spLocks noGrp="1" noChangeArrowheads="1"/>
          </p:cNvSpPr>
          <p:nvPr>
            <p:ph type="subTitle" idx="1"/>
          </p:nvPr>
        </p:nvSpPr>
        <p:spPr>
          <a:xfrm>
            <a:off x="533400" y="3886200"/>
            <a:ext cx="8077200" cy="1981200"/>
          </a:xfrm>
        </p:spPr>
        <p:txBody>
          <a:bodyPr/>
          <a:lstStyle>
            <a:lvl1pPr marL="0" indent="0" algn="ctr">
              <a:buFontTx/>
              <a:buNone/>
              <a:defRPr sz="1800"/>
            </a:lvl1pPr>
          </a:lstStyle>
          <a:p>
            <a:r>
              <a:rPr lang="en-US"/>
              <a:t>Click to edit Master subtitle style</a:t>
            </a:r>
          </a:p>
        </p:txBody>
      </p:sp>
      <p:sp>
        <p:nvSpPr>
          <p:cNvPr id="4" name="Rectangle 4"/>
          <p:cNvSpPr>
            <a:spLocks noGrp="1" noChangeArrowheads="1"/>
          </p:cNvSpPr>
          <p:nvPr>
            <p:ph type="dt" sz="half" idx="10"/>
          </p:nvPr>
        </p:nvSpPr>
        <p:spPr>
          <a:xfrm>
            <a:off x="3200400" y="6381750"/>
            <a:ext cx="2133600" cy="476250"/>
          </a:xfrm>
        </p:spPr>
        <p:txBody>
          <a:bodyPr/>
          <a:lstStyle>
            <a:lvl1pPr>
              <a:defRPr/>
            </a:lvl1pPr>
          </a:lstStyle>
          <a:p>
            <a:fld id="{CA7268C0-05D3-4803-BA39-2611C387FC10}" type="datetime1">
              <a:rPr lang="en-US" smtClean="0"/>
              <a:t>6/3/2011</a:t>
            </a:fld>
            <a:endParaRPr lang="en-US" dirty="0"/>
          </a:p>
        </p:txBody>
      </p:sp>
      <p:sp>
        <p:nvSpPr>
          <p:cNvPr id="5" name="Rectangle 5"/>
          <p:cNvSpPr>
            <a:spLocks noGrp="1" noChangeArrowheads="1"/>
          </p:cNvSpPr>
          <p:nvPr>
            <p:ph type="ftr" sz="quarter" idx="11"/>
          </p:nvPr>
        </p:nvSpPr>
        <p:spPr>
          <a:xfrm>
            <a:off x="0" y="6381750"/>
            <a:ext cx="2895600" cy="476250"/>
          </a:xfrm>
        </p:spPr>
        <p:txBody>
          <a:bodyPr/>
          <a:lstStyle>
            <a:lvl1pPr>
              <a:defRPr/>
            </a:lvl1pPr>
          </a:lstStyle>
          <a:p>
            <a:r>
              <a:rPr lang="en-US" smtClean="0"/>
              <a:t>V4        June 2011</a:t>
            </a:r>
            <a:endParaRPr lang="en-US" dirty="0"/>
          </a:p>
        </p:txBody>
      </p:sp>
      <p:sp>
        <p:nvSpPr>
          <p:cNvPr id="6" name="Rectangle 6"/>
          <p:cNvSpPr>
            <a:spLocks noGrp="1" noChangeArrowheads="1"/>
          </p:cNvSpPr>
          <p:nvPr>
            <p:ph type="sldNum" sz="quarter" idx="12"/>
          </p:nvPr>
        </p:nvSpPr>
        <p:spPr>
          <a:xfrm>
            <a:off x="6553200" y="6381750"/>
            <a:ext cx="2133600" cy="476250"/>
          </a:xfrm>
        </p:spPr>
        <p:txBody>
          <a:bodyPr/>
          <a:lstStyle>
            <a:lvl1pPr>
              <a:defRPr/>
            </a:lvl1pPr>
          </a:lstStyle>
          <a:p>
            <a:pPr>
              <a:defRPr/>
            </a:pPr>
            <a:fld id="{BDF5D0BF-4793-43B7-BBC3-D4B9D3039ED1}"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a:ln/>
        </p:spPr>
        <p:txBody>
          <a:bodyPr/>
          <a:lstStyle>
            <a:lvl1pPr>
              <a:defRPr/>
            </a:lvl1pPr>
          </a:lstStyle>
          <a:p>
            <a:fld id="{8A356A0F-4DD6-43CD-B7B5-ACEB65D99B31}" type="datetime1">
              <a:rPr lang="en-US" smtClean="0"/>
              <a:t>6/3/2011</a:t>
            </a:fld>
            <a:endParaRPr lang="en-US" dirty="0"/>
          </a:p>
        </p:txBody>
      </p:sp>
      <p:sp>
        <p:nvSpPr>
          <p:cNvPr id="5" name="Rectangle 4"/>
          <p:cNvSpPr>
            <a:spLocks noGrp="1" noChangeArrowheads="1"/>
          </p:cNvSpPr>
          <p:nvPr>
            <p:ph type="ftr" sz="quarter" idx="11"/>
          </p:nvPr>
        </p:nvSpPr>
        <p:spPr>
          <a:ln/>
        </p:spPr>
        <p:txBody>
          <a:bodyPr/>
          <a:lstStyle>
            <a:lvl1pPr>
              <a:defRPr/>
            </a:lvl1pPr>
          </a:lstStyle>
          <a:p>
            <a:r>
              <a:rPr lang="en-US" smtClean="0"/>
              <a:t>V4        June 2011</a:t>
            </a:r>
            <a:endParaRPr lang="en-US" dirty="0"/>
          </a:p>
        </p:txBody>
      </p:sp>
      <p:sp>
        <p:nvSpPr>
          <p:cNvPr id="6" name="Rectangle 5"/>
          <p:cNvSpPr>
            <a:spLocks noGrp="1" noChangeArrowheads="1"/>
          </p:cNvSpPr>
          <p:nvPr>
            <p:ph type="sldNum" sz="quarter" idx="12"/>
          </p:nvPr>
        </p:nvSpPr>
        <p:spPr>
          <a:ln/>
        </p:spPr>
        <p:txBody>
          <a:bodyPr/>
          <a:lstStyle>
            <a:lvl1pPr>
              <a:defRPr/>
            </a:lvl1pPr>
          </a:lstStyle>
          <a:p>
            <a:pPr>
              <a:defRPr/>
            </a:pPr>
            <a:fld id="{393D1837-A309-4E52-B769-C478887BBF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152400"/>
            <a:ext cx="2152650" cy="6324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52400"/>
            <a:ext cx="6305550" cy="6324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a:ln/>
        </p:spPr>
        <p:txBody>
          <a:bodyPr/>
          <a:lstStyle>
            <a:lvl1pPr>
              <a:defRPr/>
            </a:lvl1pPr>
          </a:lstStyle>
          <a:p>
            <a:fld id="{DB7F8D68-F5EB-4A46-8E72-1A0B36A73FE5}" type="datetime1">
              <a:rPr lang="en-US" smtClean="0"/>
              <a:t>6/3/2011</a:t>
            </a:fld>
            <a:endParaRPr lang="en-US" dirty="0"/>
          </a:p>
        </p:txBody>
      </p:sp>
      <p:sp>
        <p:nvSpPr>
          <p:cNvPr id="5" name="Rectangle 4"/>
          <p:cNvSpPr>
            <a:spLocks noGrp="1" noChangeArrowheads="1"/>
          </p:cNvSpPr>
          <p:nvPr>
            <p:ph type="ftr" sz="quarter" idx="11"/>
          </p:nvPr>
        </p:nvSpPr>
        <p:spPr>
          <a:ln/>
        </p:spPr>
        <p:txBody>
          <a:bodyPr/>
          <a:lstStyle>
            <a:lvl1pPr>
              <a:defRPr/>
            </a:lvl1pPr>
          </a:lstStyle>
          <a:p>
            <a:r>
              <a:rPr lang="en-US" smtClean="0"/>
              <a:t>V4        June 2011</a:t>
            </a:r>
            <a:endParaRPr lang="en-US" dirty="0"/>
          </a:p>
        </p:txBody>
      </p:sp>
      <p:sp>
        <p:nvSpPr>
          <p:cNvPr id="6" name="Rectangle 5"/>
          <p:cNvSpPr>
            <a:spLocks noGrp="1" noChangeArrowheads="1"/>
          </p:cNvSpPr>
          <p:nvPr>
            <p:ph type="sldNum" sz="quarter" idx="12"/>
          </p:nvPr>
        </p:nvSpPr>
        <p:spPr>
          <a:ln/>
        </p:spPr>
        <p:txBody>
          <a:bodyPr/>
          <a:lstStyle>
            <a:lvl1pPr>
              <a:defRPr/>
            </a:lvl1pPr>
          </a:lstStyle>
          <a:p>
            <a:pPr>
              <a:defRPr/>
            </a:pPr>
            <a:fld id="{5A538CF1-210E-4B4C-AB55-A6F600A0AF88}"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685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28600" y="914400"/>
            <a:ext cx="8610600" cy="5562600"/>
          </a:xfrm>
        </p:spPr>
        <p:txBody>
          <a:bodyPr/>
          <a:lstStyle/>
          <a:p>
            <a:pPr lvl="0"/>
            <a:endParaRPr lang="en-US" noProof="0" dirty="0" smtClean="0"/>
          </a:p>
        </p:txBody>
      </p:sp>
      <p:sp>
        <p:nvSpPr>
          <p:cNvPr id="4" name="Rectangle 3"/>
          <p:cNvSpPr>
            <a:spLocks noGrp="1" noChangeArrowheads="1"/>
          </p:cNvSpPr>
          <p:nvPr>
            <p:ph type="dt" sz="half" idx="10"/>
          </p:nvPr>
        </p:nvSpPr>
        <p:spPr>
          <a:ln/>
        </p:spPr>
        <p:txBody>
          <a:bodyPr/>
          <a:lstStyle>
            <a:lvl1pPr>
              <a:defRPr/>
            </a:lvl1pPr>
          </a:lstStyle>
          <a:p>
            <a:fld id="{04FE0182-AAE9-4B56-97D1-48FCEFFC7A77}" type="datetime1">
              <a:rPr lang="en-US" smtClean="0"/>
              <a:t>6/3/2011</a:t>
            </a:fld>
            <a:endParaRPr lang="en-US" dirty="0"/>
          </a:p>
        </p:txBody>
      </p:sp>
      <p:sp>
        <p:nvSpPr>
          <p:cNvPr id="5" name="Rectangle 4"/>
          <p:cNvSpPr>
            <a:spLocks noGrp="1" noChangeArrowheads="1"/>
          </p:cNvSpPr>
          <p:nvPr>
            <p:ph type="ftr" sz="quarter" idx="11"/>
          </p:nvPr>
        </p:nvSpPr>
        <p:spPr>
          <a:ln/>
        </p:spPr>
        <p:txBody>
          <a:bodyPr/>
          <a:lstStyle>
            <a:lvl1pPr>
              <a:defRPr/>
            </a:lvl1pPr>
          </a:lstStyle>
          <a:p>
            <a:r>
              <a:rPr lang="en-US" smtClean="0"/>
              <a:t>V4        June 2011</a:t>
            </a:r>
            <a:endParaRPr lang="en-US" dirty="0"/>
          </a:p>
        </p:txBody>
      </p:sp>
      <p:sp>
        <p:nvSpPr>
          <p:cNvPr id="6" name="Rectangle 5"/>
          <p:cNvSpPr>
            <a:spLocks noGrp="1" noChangeArrowheads="1"/>
          </p:cNvSpPr>
          <p:nvPr>
            <p:ph type="sldNum" sz="quarter" idx="12"/>
          </p:nvPr>
        </p:nvSpPr>
        <p:spPr>
          <a:ln/>
        </p:spPr>
        <p:txBody>
          <a:bodyPr/>
          <a:lstStyle>
            <a:lvl1pPr>
              <a:defRPr/>
            </a:lvl1pPr>
          </a:lstStyle>
          <a:p>
            <a:pPr>
              <a:defRPr/>
            </a:pPr>
            <a:fld id="{1EDF2AA0-2122-4DFF-9271-16C150B0A7CE}"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10600" cy="685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28600" y="914400"/>
            <a:ext cx="4229100" cy="556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914400"/>
            <a:ext cx="4229100" cy="5562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276600" y="6629400"/>
            <a:ext cx="1905000" cy="228600"/>
          </a:xfrm>
        </p:spPr>
        <p:txBody>
          <a:bodyPr/>
          <a:lstStyle>
            <a:lvl1pPr>
              <a:defRPr/>
            </a:lvl1pPr>
          </a:lstStyle>
          <a:p>
            <a:fld id="{22989395-9D59-4A5B-984A-66D7DECD6CFF}" type="datetime1">
              <a:rPr lang="en-US" smtClean="0"/>
              <a:t>6/3/2011</a:t>
            </a:fld>
            <a:endParaRPr lang="en-US" dirty="0"/>
          </a:p>
        </p:txBody>
      </p:sp>
      <p:sp>
        <p:nvSpPr>
          <p:cNvPr id="6" name="Footer Placeholder 5"/>
          <p:cNvSpPr>
            <a:spLocks noGrp="1"/>
          </p:cNvSpPr>
          <p:nvPr>
            <p:ph type="ftr" sz="quarter" idx="11"/>
          </p:nvPr>
        </p:nvSpPr>
        <p:spPr>
          <a:xfrm>
            <a:off x="0" y="6629400"/>
            <a:ext cx="2895600" cy="228600"/>
          </a:xfrm>
        </p:spPr>
        <p:txBody>
          <a:bodyPr/>
          <a:lstStyle>
            <a:lvl1pPr>
              <a:defRPr/>
            </a:lvl1pPr>
          </a:lstStyle>
          <a:p>
            <a:r>
              <a:rPr lang="en-US" smtClean="0"/>
              <a:t>V4        June 2011</a:t>
            </a:r>
            <a:endParaRPr lang="en-US" dirty="0"/>
          </a:p>
        </p:txBody>
      </p:sp>
      <p:sp>
        <p:nvSpPr>
          <p:cNvPr id="7" name="Slide Number Placeholder 6"/>
          <p:cNvSpPr>
            <a:spLocks noGrp="1"/>
          </p:cNvSpPr>
          <p:nvPr>
            <p:ph type="sldNum" sz="quarter" idx="12"/>
          </p:nvPr>
        </p:nvSpPr>
        <p:spPr>
          <a:xfrm>
            <a:off x="7010400" y="6477000"/>
            <a:ext cx="1905000" cy="381000"/>
          </a:xfrm>
        </p:spPr>
        <p:txBody>
          <a:bodyPr/>
          <a:lstStyle>
            <a:lvl1pPr>
              <a:defRPr smtClean="0"/>
            </a:lvl1pPr>
          </a:lstStyle>
          <a:p>
            <a:pPr>
              <a:defRPr/>
            </a:pPr>
            <a:fld id="{5029842B-8127-456F-B9E2-A3337A81F4B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
          <p:cNvSpPr>
            <a:spLocks noGrp="1" noChangeArrowheads="1"/>
          </p:cNvSpPr>
          <p:nvPr>
            <p:ph type="dt" sz="half" idx="10"/>
          </p:nvPr>
        </p:nvSpPr>
        <p:spPr>
          <a:ln/>
        </p:spPr>
        <p:txBody>
          <a:bodyPr/>
          <a:lstStyle>
            <a:lvl1pPr>
              <a:defRPr/>
            </a:lvl1pPr>
          </a:lstStyle>
          <a:p>
            <a:fld id="{251435A7-CACB-498B-8EEE-F6E54A957B99}" type="datetime1">
              <a:rPr lang="en-US" smtClean="0"/>
              <a:t>6/3/2011</a:t>
            </a:fld>
            <a:endParaRPr lang="en-US" dirty="0"/>
          </a:p>
        </p:txBody>
      </p:sp>
      <p:sp>
        <p:nvSpPr>
          <p:cNvPr id="5" name="Rectangle 4"/>
          <p:cNvSpPr>
            <a:spLocks noGrp="1" noChangeArrowheads="1"/>
          </p:cNvSpPr>
          <p:nvPr>
            <p:ph type="ftr" sz="quarter" idx="11"/>
          </p:nvPr>
        </p:nvSpPr>
        <p:spPr>
          <a:ln/>
        </p:spPr>
        <p:txBody>
          <a:bodyPr/>
          <a:lstStyle>
            <a:lvl1pPr>
              <a:defRPr/>
            </a:lvl1pPr>
          </a:lstStyle>
          <a:p>
            <a:r>
              <a:rPr lang="en-US" smtClean="0"/>
              <a:t>V4        June 2011</a:t>
            </a:r>
            <a:endParaRPr lang="en-US" dirty="0"/>
          </a:p>
        </p:txBody>
      </p:sp>
      <p:sp>
        <p:nvSpPr>
          <p:cNvPr id="6" name="Rectangle 5"/>
          <p:cNvSpPr>
            <a:spLocks noGrp="1" noChangeArrowheads="1"/>
          </p:cNvSpPr>
          <p:nvPr>
            <p:ph type="sldNum" sz="quarter" idx="12"/>
          </p:nvPr>
        </p:nvSpPr>
        <p:spPr>
          <a:ln/>
        </p:spPr>
        <p:txBody>
          <a:bodyPr/>
          <a:lstStyle>
            <a:lvl1pPr>
              <a:defRPr/>
            </a:lvl1pPr>
          </a:lstStyle>
          <a:p>
            <a:pPr>
              <a:defRPr/>
            </a:pPr>
            <a:fld id="{81D9A951-3EC7-46EA-85B7-CCA5C6F34B5A}"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3"/>
          <p:cNvSpPr>
            <a:spLocks noGrp="1" noChangeArrowheads="1"/>
          </p:cNvSpPr>
          <p:nvPr>
            <p:ph type="dt" sz="half" idx="10"/>
          </p:nvPr>
        </p:nvSpPr>
        <p:spPr>
          <a:ln/>
        </p:spPr>
        <p:txBody>
          <a:bodyPr/>
          <a:lstStyle>
            <a:lvl1pPr>
              <a:defRPr/>
            </a:lvl1pPr>
          </a:lstStyle>
          <a:p>
            <a:fld id="{6E3A2994-B5DF-48B1-927B-71FFE02E9E51}" type="datetime1">
              <a:rPr lang="en-US" smtClean="0"/>
              <a:t>6/3/2011</a:t>
            </a:fld>
            <a:endParaRPr lang="en-US" dirty="0"/>
          </a:p>
        </p:txBody>
      </p:sp>
      <p:sp>
        <p:nvSpPr>
          <p:cNvPr id="5" name="Rectangle 4"/>
          <p:cNvSpPr>
            <a:spLocks noGrp="1" noChangeArrowheads="1"/>
          </p:cNvSpPr>
          <p:nvPr>
            <p:ph type="ftr" sz="quarter" idx="11"/>
          </p:nvPr>
        </p:nvSpPr>
        <p:spPr>
          <a:ln/>
        </p:spPr>
        <p:txBody>
          <a:bodyPr/>
          <a:lstStyle>
            <a:lvl1pPr>
              <a:defRPr/>
            </a:lvl1pPr>
          </a:lstStyle>
          <a:p>
            <a:r>
              <a:rPr lang="en-US" smtClean="0"/>
              <a:t>V4        June 2011</a:t>
            </a:r>
            <a:endParaRPr lang="en-US" dirty="0"/>
          </a:p>
        </p:txBody>
      </p:sp>
      <p:sp>
        <p:nvSpPr>
          <p:cNvPr id="6" name="Rectangle 5"/>
          <p:cNvSpPr>
            <a:spLocks noGrp="1" noChangeArrowheads="1"/>
          </p:cNvSpPr>
          <p:nvPr>
            <p:ph type="sldNum" sz="quarter" idx="12"/>
          </p:nvPr>
        </p:nvSpPr>
        <p:spPr>
          <a:ln/>
        </p:spPr>
        <p:txBody>
          <a:bodyPr/>
          <a:lstStyle>
            <a:lvl1pPr>
              <a:defRPr/>
            </a:lvl1pPr>
          </a:lstStyle>
          <a:p>
            <a:pPr>
              <a:defRPr/>
            </a:pPr>
            <a:fld id="{0B8B7B9B-C875-40FB-B98E-2098A8A5316E}"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914400"/>
            <a:ext cx="4229100" cy="556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914400"/>
            <a:ext cx="4229100" cy="556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dt" sz="half" idx="10"/>
          </p:nvPr>
        </p:nvSpPr>
        <p:spPr>
          <a:ln/>
        </p:spPr>
        <p:txBody>
          <a:bodyPr/>
          <a:lstStyle>
            <a:lvl1pPr>
              <a:defRPr/>
            </a:lvl1pPr>
          </a:lstStyle>
          <a:p>
            <a:fld id="{5DBC1E27-E896-49EA-A6A2-6D3DC84FC262}" type="datetime1">
              <a:rPr lang="en-US" smtClean="0"/>
              <a:t>6/3/2011</a:t>
            </a:fld>
            <a:endParaRPr lang="en-US" dirty="0"/>
          </a:p>
        </p:txBody>
      </p:sp>
      <p:sp>
        <p:nvSpPr>
          <p:cNvPr id="6" name="Rectangle 4"/>
          <p:cNvSpPr>
            <a:spLocks noGrp="1" noChangeArrowheads="1"/>
          </p:cNvSpPr>
          <p:nvPr>
            <p:ph type="ftr" sz="quarter" idx="11"/>
          </p:nvPr>
        </p:nvSpPr>
        <p:spPr>
          <a:ln/>
        </p:spPr>
        <p:txBody>
          <a:bodyPr/>
          <a:lstStyle>
            <a:lvl1pPr>
              <a:defRPr/>
            </a:lvl1pPr>
          </a:lstStyle>
          <a:p>
            <a:r>
              <a:rPr lang="en-US" smtClean="0"/>
              <a:t>V4        June 2011</a:t>
            </a:r>
            <a:endParaRPr lang="en-US" dirty="0"/>
          </a:p>
        </p:txBody>
      </p:sp>
      <p:sp>
        <p:nvSpPr>
          <p:cNvPr id="7" name="Rectangle 5"/>
          <p:cNvSpPr>
            <a:spLocks noGrp="1" noChangeArrowheads="1"/>
          </p:cNvSpPr>
          <p:nvPr>
            <p:ph type="sldNum" sz="quarter" idx="12"/>
          </p:nvPr>
        </p:nvSpPr>
        <p:spPr>
          <a:ln/>
        </p:spPr>
        <p:txBody>
          <a:bodyPr/>
          <a:lstStyle>
            <a:lvl1pPr>
              <a:defRPr/>
            </a:lvl1pPr>
          </a:lstStyle>
          <a:p>
            <a:pPr>
              <a:defRPr/>
            </a:pPr>
            <a:fld id="{6C24BA02-C85F-4FF1-8553-39CD3EE14444}"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
          <p:cNvSpPr>
            <a:spLocks noGrp="1" noChangeArrowheads="1"/>
          </p:cNvSpPr>
          <p:nvPr>
            <p:ph type="dt" sz="half" idx="10"/>
          </p:nvPr>
        </p:nvSpPr>
        <p:spPr>
          <a:ln/>
        </p:spPr>
        <p:txBody>
          <a:bodyPr/>
          <a:lstStyle>
            <a:lvl1pPr>
              <a:defRPr/>
            </a:lvl1pPr>
          </a:lstStyle>
          <a:p>
            <a:fld id="{01D18534-9878-44FB-B40E-28FFB81D416B}" type="datetime1">
              <a:rPr lang="en-US" smtClean="0"/>
              <a:t>6/3/2011</a:t>
            </a:fld>
            <a:endParaRPr lang="en-US" dirty="0"/>
          </a:p>
        </p:txBody>
      </p:sp>
      <p:sp>
        <p:nvSpPr>
          <p:cNvPr id="8" name="Rectangle 4"/>
          <p:cNvSpPr>
            <a:spLocks noGrp="1" noChangeArrowheads="1"/>
          </p:cNvSpPr>
          <p:nvPr>
            <p:ph type="ftr" sz="quarter" idx="11"/>
          </p:nvPr>
        </p:nvSpPr>
        <p:spPr>
          <a:ln/>
        </p:spPr>
        <p:txBody>
          <a:bodyPr/>
          <a:lstStyle>
            <a:lvl1pPr>
              <a:defRPr/>
            </a:lvl1pPr>
          </a:lstStyle>
          <a:p>
            <a:r>
              <a:rPr lang="en-US" smtClean="0"/>
              <a:t>V4        June 2011</a:t>
            </a:r>
            <a:endParaRPr lang="en-US" dirty="0"/>
          </a:p>
        </p:txBody>
      </p:sp>
      <p:sp>
        <p:nvSpPr>
          <p:cNvPr id="9" name="Rectangle 5"/>
          <p:cNvSpPr>
            <a:spLocks noGrp="1" noChangeArrowheads="1"/>
          </p:cNvSpPr>
          <p:nvPr>
            <p:ph type="sldNum" sz="quarter" idx="12"/>
          </p:nvPr>
        </p:nvSpPr>
        <p:spPr>
          <a:ln/>
        </p:spPr>
        <p:txBody>
          <a:bodyPr/>
          <a:lstStyle>
            <a:lvl1pPr>
              <a:defRPr/>
            </a:lvl1pPr>
          </a:lstStyle>
          <a:p>
            <a:pPr>
              <a:defRPr/>
            </a:pPr>
            <a:fld id="{0C6E081D-E17E-47B0-A2C8-3DE04E462E89}"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
          <p:cNvSpPr>
            <a:spLocks noGrp="1" noChangeArrowheads="1"/>
          </p:cNvSpPr>
          <p:nvPr>
            <p:ph type="dt" sz="half" idx="10"/>
          </p:nvPr>
        </p:nvSpPr>
        <p:spPr>
          <a:ln/>
        </p:spPr>
        <p:txBody>
          <a:bodyPr/>
          <a:lstStyle>
            <a:lvl1pPr>
              <a:defRPr/>
            </a:lvl1pPr>
          </a:lstStyle>
          <a:p>
            <a:fld id="{587AEE20-3EE5-47BE-BF27-B4C0903ECF7B}" type="datetime1">
              <a:rPr lang="en-US" smtClean="0"/>
              <a:t>6/3/2011</a:t>
            </a:fld>
            <a:endParaRPr lang="en-US" dirty="0"/>
          </a:p>
        </p:txBody>
      </p:sp>
      <p:sp>
        <p:nvSpPr>
          <p:cNvPr id="4" name="Rectangle 4"/>
          <p:cNvSpPr>
            <a:spLocks noGrp="1" noChangeArrowheads="1"/>
          </p:cNvSpPr>
          <p:nvPr>
            <p:ph type="ftr" sz="quarter" idx="11"/>
          </p:nvPr>
        </p:nvSpPr>
        <p:spPr>
          <a:ln/>
        </p:spPr>
        <p:txBody>
          <a:bodyPr/>
          <a:lstStyle>
            <a:lvl1pPr>
              <a:defRPr/>
            </a:lvl1pPr>
          </a:lstStyle>
          <a:p>
            <a:r>
              <a:rPr lang="en-US" smtClean="0"/>
              <a:t>V4        June 2011</a:t>
            </a:r>
            <a:endParaRPr lang="en-US" dirty="0"/>
          </a:p>
        </p:txBody>
      </p:sp>
      <p:sp>
        <p:nvSpPr>
          <p:cNvPr id="5" name="Rectangle 5"/>
          <p:cNvSpPr>
            <a:spLocks noGrp="1" noChangeArrowheads="1"/>
          </p:cNvSpPr>
          <p:nvPr>
            <p:ph type="sldNum" sz="quarter" idx="12"/>
          </p:nvPr>
        </p:nvSpPr>
        <p:spPr>
          <a:ln/>
        </p:spPr>
        <p:txBody>
          <a:bodyPr/>
          <a:lstStyle>
            <a:lvl1pPr>
              <a:defRPr/>
            </a:lvl1pPr>
          </a:lstStyle>
          <a:p>
            <a:pPr>
              <a:defRPr/>
            </a:pPr>
            <a:fld id="{078A6CAC-F7DF-4DCE-BED1-7924F0785296}"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sz="half" idx="10"/>
          </p:nvPr>
        </p:nvSpPr>
        <p:spPr>
          <a:ln/>
        </p:spPr>
        <p:txBody>
          <a:bodyPr/>
          <a:lstStyle>
            <a:lvl1pPr>
              <a:defRPr/>
            </a:lvl1pPr>
          </a:lstStyle>
          <a:p>
            <a:fld id="{0EB4A448-83B5-48B1-83F0-626E157D6C7D}" type="datetime1">
              <a:rPr lang="en-US" smtClean="0"/>
              <a:t>6/3/2011</a:t>
            </a:fld>
            <a:endParaRPr lang="en-US" dirty="0"/>
          </a:p>
        </p:txBody>
      </p:sp>
      <p:sp>
        <p:nvSpPr>
          <p:cNvPr id="3" name="Rectangle 4"/>
          <p:cNvSpPr>
            <a:spLocks noGrp="1" noChangeArrowheads="1"/>
          </p:cNvSpPr>
          <p:nvPr>
            <p:ph type="ftr" sz="quarter" idx="11"/>
          </p:nvPr>
        </p:nvSpPr>
        <p:spPr>
          <a:ln/>
        </p:spPr>
        <p:txBody>
          <a:bodyPr/>
          <a:lstStyle>
            <a:lvl1pPr>
              <a:defRPr/>
            </a:lvl1pPr>
          </a:lstStyle>
          <a:p>
            <a:r>
              <a:rPr lang="en-US" smtClean="0"/>
              <a:t>V4        June 2011</a:t>
            </a:r>
            <a:endParaRPr lang="en-US" dirty="0"/>
          </a:p>
        </p:txBody>
      </p:sp>
      <p:sp>
        <p:nvSpPr>
          <p:cNvPr id="4" name="Rectangle 5"/>
          <p:cNvSpPr>
            <a:spLocks noGrp="1" noChangeArrowheads="1"/>
          </p:cNvSpPr>
          <p:nvPr>
            <p:ph type="sldNum" sz="quarter" idx="12"/>
          </p:nvPr>
        </p:nvSpPr>
        <p:spPr>
          <a:ln/>
        </p:spPr>
        <p:txBody>
          <a:bodyPr/>
          <a:lstStyle>
            <a:lvl1pPr>
              <a:defRPr/>
            </a:lvl1pPr>
          </a:lstStyle>
          <a:p>
            <a:pPr>
              <a:defRPr/>
            </a:pPr>
            <a:fld id="{CCC559E0-29A3-4B46-A65E-C31E687F78E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sz="half" idx="10"/>
          </p:nvPr>
        </p:nvSpPr>
        <p:spPr>
          <a:ln/>
        </p:spPr>
        <p:txBody>
          <a:bodyPr/>
          <a:lstStyle>
            <a:lvl1pPr>
              <a:defRPr/>
            </a:lvl1pPr>
          </a:lstStyle>
          <a:p>
            <a:fld id="{5A6E7C58-E633-4217-874F-C4D53DA2E753}" type="datetime1">
              <a:rPr lang="en-US" smtClean="0"/>
              <a:t>6/3/2011</a:t>
            </a:fld>
            <a:endParaRPr lang="en-US" dirty="0"/>
          </a:p>
        </p:txBody>
      </p:sp>
      <p:sp>
        <p:nvSpPr>
          <p:cNvPr id="6" name="Rectangle 4"/>
          <p:cNvSpPr>
            <a:spLocks noGrp="1" noChangeArrowheads="1"/>
          </p:cNvSpPr>
          <p:nvPr>
            <p:ph type="ftr" sz="quarter" idx="11"/>
          </p:nvPr>
        </p:nvSpPr>
        <p:spPr>
          <a:ln/>
        </p:spPr>
        <p:txBody>
          <a:bodyPr/>
          <a:lstStyle>
            <a:lvl1pPr>
              <a:defRPr/>
            </a:lvl1pPr>
          </a:lstStyle>
          <a:p>
            <a:r>
              <a:rPr lang="en-US" smtClean="0"/>
              <a:t>V4        June 2011</a:t>
            </a:r>
            <a:endParaRPr lang="en-US" dirty="0"/>
          </a:p>
        </p:txBody>
      </p:sp>
      <p:sp>
        <p:nvSpPr>
          <p:cNvPr id="7" name="Rectangle 5"/>
          <p:cNvSpPr>
            <a:spLocks noGrp="1" noChangeArrowheads="1"/>
          </p:cNvSpPr>
          <p:nvPr>
            <p:ph type="sldNum" sz="quarter" idx="12"/>
          </p:nvPr>
        </p:nvSpPr>
        <p:spPr>
          <a:ln/>
        </p:spPr>
        <p:txBody>
          <a:bodyPr/>
          <a:lstStyle>
            <a:lvl1pPr>
              <a:defRPr/>
            </a:lvl1pPr>
          </a:lstStyle>
          <a:p>
            <a:pPr>
              <a:defRPr/>
            </a:pPr>
            <a:fld id="{8C574993-8CAD-4D2D-BE72-9B0E779C9091}"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3"/>
          <p:cNvSpPr>
            <a:spLocks noGrp="1" noChangeArrowheads="1"/>
          </p:cNvSpPr>
          <p:nvPr>
            <p:ph type="dt" sz="half" idx="10"/>
          </p:nvPr>
        </p:nvSpPr>
        <p:spPr>
          <a:ln/>
        </p:spPr>
        <p:txBody>
          <a:bodyPr/>
          <a:lstStyle>
            <a:lvl1pPr>
              <a:defRPr/>
            </a:lvl1pPr>
          </a:lstStyle>
          <a:p>
            <a:fld id="{F53F8BB0-756A-4CC2-82C6-F5096818DCE1}" type="datetime1">
              <a:rPr lang="en-US" smtClean="0"/>
              <a:t>6/3/2011</a:t>
            </a:fld>
            <a:endParaRPr lang="en-US" dirty="0"/>
          </a:p>
        </p:txBody>
      </p:sp>
      <p:sp>
        <p:nvSpPr>
          <p:cNvPr id="6" name="Rectangle 4"/>
          <p:cNvSpPr>
            <a:spLocks noGrp="1" noChangeArrowheads="1"/>
          </p:cNvSpPr>
          <p:nvPr>
            <p:ph type="ftr" sz="quarter" idx="11"/>
          </p:nvPr>
        </p:nvSpPr>
        <p:spPr>
          <a:ln/>
        </p:spPr>
        <p:txBody>
          <a:bodyPr/>
          <a:lstStyle>
            <a:lvl1pPr>
              <a:defRPr/>
            </a:lvl1pPr>
          </a:lstStyle>
          <a:p>
            <a:r>
              <a:rPr lang="en-US" smtClean="0"/>
              <a:t>V4        June 2011</a:t>
            </a:r>
            <a:endParaRPr lang="en-US" dirty="0"/>
          </a:p>
        </p:txBody>
      </p:sp>
      <p:sp>
        <p:nvSpPr>
          <p:cNvPr id="7" name="Rectangle 5"/>
          <p:cNvSpPr>
            <a:spLocks noGrp="1" noChangeArrowheads="1"/>
          </p:cNvSpPr>
          <p:nvPr>
            <p:ph type="sldNum" sz="quarter" idx="12"/>
          </p:nvPr>
        </p:nvSpPr>
        <p:spPr>
          <a:ln/>
        </p:spPr>
        <p:txBody>
          <a:bodyPr/>
          <a:lstStyle>
            <a:lvl1pPr>
              <a:defRPr/>
            </a:lvl1pPr>
          </a:lstStyle>
          <a:p>
            <a:pPr>
              <a:defRPr/>
            </a:pPr>
            <a:fld id="{A0974BFE-BF61-43EA-87EC-D35CF4BFDD1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152400"/>
            <a:ext cx="8610600" cy="68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71683" name="Rectangle 3"/>
          <p:cNvSpPr>
            <a:spLocks noGrp="1" noChangeArrowheads="1"/>
          </p:cNvSpPr>
          <p:nvPr>
            <p:ph type="dt" sz="half" idx="2"/>
          </p:nvPr>
        </p:nvSpPr>
        <p:spPr bwMode="auto">
          <a:xfrm>
            <a:off x="3276600" y="66294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b="0"/>
            </a:lvl1pPr>
          </a:lstStyle>
          <a:p>
            <a:fld id="{A795B7AE-46D6-4529-B561-8BD6760A5060}" type="datetime1">
              <a:rPr lang="en-US" smtClean="0"/>
              <a:t>6/3/2011</a:t>
            </a:fld>
            <a:endParaRPr lang="en-US" dirty="0"/>
          </a:p>
        </p:txBody>
      </p:sp>
      <p:sp>
        <p:nvSpPr>
          <p:cNvPr id="71684" name="Rectangle 4"/>
          <p:cNvSpPr>
            <a:spLocks noGrp="1" noChangeArrowheads="1"/>
          </p:cNvSpPr>
          <p:nvPr>
            <p:ph type="ftr" sz="quarter" idx="3"/>
          </p:nvPr>
        </p:nvSpPr>
        <p:spPr bwMode="auto">
          <a:xfrm>
            <a:off x="0" y="66294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800" b="0"/>
            </a:lvl1pPr>
          </a:lstStyle>
          <a:p>
            <a:r>
              <a:rPr lang="en-US" smtClean="0"/>
              <a:t>V4        June 2011</a:t>
            </a:r>
            <a:endParaRPr lang="en-US" dirty="0"/>
          </a:p>
        </p:txBody>
      </p:sp>
      <p:sp>
        <p:nvSpPr>
          <p:cNvPr id="71685" name="Rectangle 5"/>
          <p:cNvSpPr>
            <a:spLocks noGrp="1" noChangeArrowheads="1"/>
          </p:cNvSpPr>
          <p:nvPr>
            <p:ph type="sldNum" sz="quarter" idx="4"/>
          </p:nvPr>
        </p:nvSpPr>
        <p:spPr bwMode="auto">
          <a:xfrm>
            <a:off x="7010400" y="64770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a:lvl1pPr>
          </a:lstStyle>
          <a:p>
            <a:pPr>
              <a:defRPr/>
            </a:pPr>
            <a:fld id="{4E461F54-1820-474C-AE32-F8F768761281}" type="slidenum">
              <a:rPr lang="en-US"/>
              <a:pPr>
                <a:defRPr/>
              </a:pPr>
              <a:t>‹#›</a:t>
            </a:fld>
            <a:endParaRPr lang="en-US" dirty="0"/>
          </a:p>
        </p:txBody>
      </p:sp>
      <p:sp>
        <p:nvSpPr>
          <p:cNvPr id="1030" name="Rectangle 6"/>
          <p:cNvSpPr>
            <a:spLocks noGrp="1" noChangeArrowheads="1"/>
          </p:cNvSpPr>
          <p:nvPr>
            <p:ph type="body" idx="1"/>
          </p:nvPr>
        </p:nvSpPr>
        <p:spPr bwMode="auto">
          <a:xfrm>
            <a:off x="228600" y="914400"/>
            <a:ext cx="8610600" cy="556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17"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Lst>
  <p:hf hdr="0" dt="0"/>
  <p:txStyles>
    <p:titleStyle>
      <a:lvl1pPr algn="ctr" rtl="0" eaLnBrk="0" fontAlgn="base" hangingPunct="0">
        <a:spcBef>
          <a:spcPct val="0"/>
        </a:spcBef>
        <a:spcAft>
          <a:spcPct val="0"/>
        </a:spcAft>
        <a:defRPr sz="2000" b="1">
          <a:solidFill>
            <a:srgbClr val="0C2A8C"/>
          </a:solidFill>
          <a:latin typeface="+mj-lt"/>
          <a:ea typeface="+mj-ea"/>
          <a:cs typeface="+mj-cs"/>
        </a:defRPr>
      </a:lvl1pPr>
      <a:lvl2pPr algn="ctr" rtl="0" eaLnBrk="0" fontAlgn="base" hangingPunct="0">
        <a:spcBef>
          <a:spcPct val="0"/>
        </a:spcBef>
        <a:spcAft>
          <a:spcPct val="0"/>
        </a:spcAft>
        <a:defRPr sz="2000" b="1">
          <a:solidFill>
            <a:srgbClr val="0C2A8C"/>
          </a:solidFill>
          <a:latin typeface="Arial" charset="0"/>
        </a:defRPr>
      </a:lvl2pPr>
      <a:lvl3pPr algn="ctr" rtl="0" eaLnBrk="0" fontAlgn="base" hangingPunct="0">
        <a:spcBef>
          <a:spcPct val="0"/>
        </a:spcBef>
        <a:spcAft>
          <a:spcPct val="0"/>
        </a:spcAft>
        <a:defRPr sz="2000" b="1">
          <a:solidFill>
            <a:srgbClr val="0C2A8C"/>
          </a:solidFill>
          <a:latin typeface="Arial" charset="0"/>
        </a:defRPr>
      </a:lvl3pPr>
      <a:lvl4pPr algn="ctr" rtl="0" eaLnBrk="0" fontAlgn="base" hangingPunct="0">
        <a:spcBef>
          <a:spcPct val="0"/>
        </a:spcBef>
        <a:spcAft>
          <a:spcPct val="0"/>
        </a:spcAft>
        <a:defRPr sz="2000" b="1">
          <a:solidFill>
            <a:srgbClr val="0C2A8C"/>
          </a:solidFill>
          <a:latin typeface="Arial" charset="0"/>
        </a:defRPr>
      </a:lvl4pPr>
      <a:lvl5pPr algn="ctr" rtl="0" eaLnBrk="0" fontAlgn="base" hangingPunct="0">
        <a:spcBef>
          <a:spcPct val="0"/>
        </a:spcBef>
        <a:spcAft>
          <a:spcPct val="0"/>
        </a:spcAft>
        <a:defRPr sz="2000" b="1">
          <a:solidFill>
            <a:srgbClr val="0C2A8C"/>
          </a:solidFill>
          <a:latin typeface="Arial" charset="0"/>
        </a:defRPr>
      </a:lvl5pPr>
      <a:lvl6pPr marL="457200" algn="ctr" rtl="0" fontAlgn="base">
        <a:spcBef>
          <a:spcPct val="0"/>
        </a:spcBef>
        <a:spcAft>
          <a:spcPct val="0"/>
        </a:spcAft>
        <a:defRPr sz="2000" b="1">
          <a:solidFill>
            <a:srgbClr val="0C2A8C"/>
          </a:solidFill>
          <a:latin typeface="Arial" charset="0"/>
        </a:defRPr>
      </a:lvl6pPr>
      <a:lvl7pPr marL="914400" algn="ctr" rtl="0" fontAlgn="base">
        <a:spcBef>
          <a:spcPct val="0"/>
        </a:spcBef>
        <a:spcAft>
          <a:spcPct val="0"/>
        </a:spcAft>
        <a:defRPr sz="2000" b="1">
          <a:solidFill>
            <a:srgbClr val="0C2A8C"/>
          </a:solidFill>
          <a:latin typeface="Arial" charset="0"/>
        </a:defRPr>
      </a:lvl7pPr>
      <a:lvl8pPr marL="1371600" algn="ctr" rtl="0" fontAlgn="base">
        <a:spcBef>
          <a:spcPct val="0"/>
        </a:spcBef>
        <a:spcAft>
          <a:spcPct val="0"/>
        </a:spcAft>
        <a:defRPr sz="2000" b="1">
          <a:solidFill>
            <a:srgbClr val="0C2A8C"/>
          </a:solidFill>
          <a:latin typeface="Arial" charset="0"/>
        </a:defRPr>
      </a:lvl8pPr>
      <a:lvl9pPr marL="1828800" algn="ctr" rtl="0" fontAlgn="base">
        <a:spcBef>
          <a:spcPct val="0"/>
        </a:spcBef>
        <a:spcAft>
          <a:spcPct val="0"/>
        </a:spcAft>
        <a:defRPr sz="2000" b="1">
          <a:solidFill>
            <a:srgbClr val="0C2A8C"/>
          </a:solidFill>
          <a:latin typeface="Arial" charset="0"/>
        </a:defRPr>
      </a:lvl9pPr>
    </p:titleStyle>
    <p:bodyStyle>
      <a:lvl1pPr marL="342900" indent="-342900" algn="l" rtl="0" eaLnBrk="0" fontAlgn="base" hangingPunct="0">
        <a:spcBef>
          <a:spcPct val="20000"/>
        </a:spcBef>
        <a:spcAft>
          <a:spcPct val="0"/>
        </a:spcAft>
        <a:buChar char="•"/>
        <a:defRPr sz="2400" b="1">
          <a:solidFill>
            <a:srgbClr val="0C2A8C"/>
          </a:solidFill>
          <a:latin typeface="+mn-lt"/>
          <a:ea typeface="+mn-ea"/>
          <a:cs typeface="+mn-cs"/>
        </a:defRPr>
      </a:lvl1pPr>
      <a:lvl2pPr marL="742950" indent="-285750" algn="l" rtl="0" eaLnBrk="0" fontAlgn="base" hangingPunct="0">
        <a:spcBef>
          <a:spcPct val="20000"/>
        </a:spcBef>
        <a:spcAft>
          <a:spcPct val="0"/>
        </a:spcAft>
        <a:buFont typeface="Times New Roman" pitchFamily="18" charset="0"/>
        <a:buChar char="─"/>
        <a:defRPr sz="2000">
          <a:solidFill>
            <a:srgbClr val="0C2A8C"/>
          </a:solidFill>
          <a:latin typeface="+mn-lt"/>
        </a:defRPr>
      </a:lvl2pPr>
      <a:lvl3pPr marL="1143000" indent="-228600" algn="l" rtl="0" eaLnBrk="0" fontAlgn="base" hangingPunct="0">
        <a:spcBef>
          <a:spcPct val="20000"/>
        </a:spcBef>
        <a:spcAft>
          <a:spcPct val="0"/>
        </a:spcAft>
        <a:buFont typeface="Wingdings" pitchFamily="2" charset="2"/>
        <a:buChar char="Ø"/>
        <a:defRPr>
          <a:solidFill>
            <a:srgbClr val="0C2A8C"/>
          </a:solidFill>
          <a:latin typeface="+mn-lt"/>
        </a:defRPr>
      </a:lvl3pPr>
      <a:lvl4pPr marL="1600200" indent="-228600" algn="l" rtl="0" eaLnBrk="0" fontAlgn="base" hangingPunct="0">
        <a:spcBef>
          <a:spcPct val="20000"/>
        </a:spcBef>
        <a:spcAft>
          <a:spcPct val="0"/>
        </a:spcAft>
        <a:buFont typeface="Times New Roman" pitchFamily="18" charset="0"/>
        <a:buChar char="○"/>
        <a:defRPr sz="1600">
          <a:solidFill>
            <a:srgbClr val="0C2A8C"/>
          </a:solidFill>
          <a:latin typeface="+mn-lt"/>
        </a:defRPr>
      </a:lvl4pPr>
      <a:lvl5pPr marL="2057400" indent="-228600" algn="l" rtl="0" eaLnBrk="0" fontAlgn="base" hangingPunct="0">
        <a:spcBef>
          <a:spcPct val="20000"/>
        </a:spcBef>
        <a:spcAft>
          <a:spcPct val="0"/>
        </a:spcAft>
        <a:buChar char="»"/>
        <a:defRPr sz="1600">
          <a:solidFill>
            <a:srgbClr val="0C2A8C"/>
          </a:solidFill>
          <a:latin typeface="+mn-lt"/>
        </a:defRPr>
      </a:lvl5pPr>
      <a:lvl6pPr marL="2514600" indent="-228600" algn="l" rtl="0" fontAlgn="base">
        <a:spcBef>
          <a:spcPct val="20000"/>
        </a:spcBef>
        <a:spcAft>
          <a:spcPct val="0"/>
        </a:spcAft>
        <a:buChar char="»"/>
        <a:defRPr sz="1600">
          <a:solidFill>
            <a:srgbClr val="0C2A8C"/>
          </a:solidFill>
          <a:latin typeface="+mn-lt"/>
        </a:defRPr>
      </a:lvl6pPr>
      <a:lvl7pPr marL="2971800" indent="-228600" algn="l" rtl="0" fontAlgn="base">
        <a:spcBef>
          <a:spcPct val="20000"/>
        </a:spcBef>
        <a:spcAft>
          <a:spcPct val="0"/>
        </a:spcAft>
        <a:buChar char="»"/>
        <a:defRPr sz="1600">
          <a:solidFill>
            <a:srgbClr val="0C2A8C"/>
          </a:solidFill>
          <a:latin typeface="+mn-lt"/>
        </a:defRPr>
      </a:lvl7pPr>
      <a:lvl8pPr marL="3429000" indent="-228600" algn="l" rtl="0" fontAlgn="base">
        <a:spcBef>
          <a:spcPct val="20000"/>
        </a:spcBef>
        <a:spcAft>
          <a:spcPct val="0"/>
        </a:spcAft>
        <a:buChar char="»"/>
        <a:defRPr sz="1600">
          <a:solidFill>
            <a:srgbClr val="0C2A8C"/>
          </a:solidFill>
          <a:latin typeface="+mn-lt"/>
        </a:defRPr>
      </a:lvl8pPr>
      <a:lvl9pPr marL="3886200" indent="-228600" algn="l" rtl="0" fontAlgn="base">
        <a:spcBef>
          <a:spcPct val="20000"/>
        </a:spcBef>
        <a:spcAft>
          <a:spcPct val="0"/>
        </a:spcAft>
        <a:buChar char="»"/>
        <a:defRPr sz="1600">
          <a:solidFill>
            <a:srgbClr val="0C2A8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50" name="Text Box 2"/>
          <p:cNvSpPr txBox="1">
            <a:spLocks noChangeArrowheads="1"/>
          </p:cNvSpPr>
          <p:nvPr/>
        </p:nvSpPr>
        <p:spPr bwMode="auto">
          <a:xfrm>
            <a:off x="609600" y="457200"/>
            <a:ext cx="7712075" cy="5663089"/>
          </a:xfrm>
          <a:prstGeom prst="rect">
            <a:avLst/>
          </a:prstGeom>
          <a:noFill/>
          <a:ln w="12700">
            <a:noFill/>
            <a:miter lim="800000"/>
            <a:headEnd/>
            <a:tailEnd/>
          </a:ln>
          <a:effectLst/>
        </p:spPr>
        <p:txBody>
          <a:bodyPr>
            <a:spAutoFit/>
          </a:bodyPr>
          <a:lstStyle/>
          <a:p>
            <a:pPr algn="ctr"/>
            <a:r>
              <a:rPr lang="en-US" sz="1400" b="1" dirty="0">
                <a:solidFill>
                  <a:schemeClr val="tx1"/>
                </a:solidFill>
                <a:effectLst/>
              </a:rPr>
              <a:t>Technical Assessment </a:t>
            </a:r>
            <a:r>
              <a:rPr lang="en-US" sz="1400" b="1" dirty="0" smtClean="0">
                <a:solidFill>
                  <a:schemeClr val="tx1"/>
                </a:solidFill>
                <a:effectLst/>
              </a:rPr>
              <a:t>Review / Decision Briefing Template</a:t>
            </a:r>
            <a:endParaRPr lang="en-US" sz="1400" dirty="0">
              <a:solidFill>
                <a:schemeClr val="tx1"/>
              </a:solidFill>
              <a:effectLst/>
            </a:endParaRPr>
          </a:p>
          <a:p>
            <a:pPr algn="ctr"/>
            <a:r>
              <a:rPr lang="en-US" sz="1200" dirty="0">
                <a:effectLst/>
              </a:rPr>
              <a:t>Instructions / Guidance</a:t>
            </a:r>
          </a:p>
          <a:p>
            <a:endParaRPr lang="en-US" sz="1200" dirty="0">
              <a:effectLst/>
            </a:endParaRPr>
          </a:p>
          <a:p>
            <a:endParaRPr lang="en-US" sz="1200" dirty="0">
              <a:effectLst/>
            </a:endParaRPr>
          </a:p>
          <a:p>
            <a:r>
              <a:rPr lang="en-US" sz="1200" dirty="0">
                <a:effectLst/>
              </a:rPr>
              <a:t>This template will be used by </a:t>
            </a:r>
            <a:r>
              <a:rPr lang="en-US" sz="1200" dirty="0" smtClean="0">
                <a:effectLst/>
              </a:rPr>
              <a:t>SPSRB Manager to summarize the Technical Assessments received for a </a:t>
            </a:r>
            <a:r>
              <a:rPr lang="en-US" sz="1200" dirty="0" err="1" smtClean="0">
                <a:effectLst/>
              </a:rPr>
              <a:t>a</a:t>
            </a:r>
            <a:r>
              <a:rPr lang="en-US" sz="1200" dirty="0" smtClean="0">
                <a:effectLst/>
              </a:rPr>
              <a:t> User Request and recommend a decision on how to proceed with the next step of the User Request. </a:t>
            </a:r>
          </a:p>
          <a:p>
            <a:endParaRPr lang="en-US" dirty="0" smtClean="0"/>
          </a:p>
          <a:p>
            <a:r>
              <a:rPr lang="en-US" sz="1200" dirty="0" smtClean="0">
                <a:effectLst/>
              </a:rPr>
              <a:t>SPSRB Manager will follow these procedures: </a:t>
            </a:r>
          </a:p>
          <a:p>
            <a:endParaRPr lang="en-US" sz="1200" dirty="0">
              <a:effectLst/>
            </a:endParaRPr>
          </a:p>
          <a:p>
            <a:pPr marL="228600" indent="-228600">
              <a:buAutoNum type="arabicParenBoth"/>
            </a:pPr>
            <a:r>
              <a:rPr lang="en-US" dirty="0" smtClean="0">
                <a:effectLst>
                  <a:outerShdw blurRad="38100" dist="38100" dir="2700000" algn="tl">
                    <a:srgbClr val="C0C0C0"/>
                  </a:outerShdw>
                </a:effectLst>
              </a:rPr>
              <a:t>Ensure all appropriate TAs are accomplished for the User Request</a:t>
            </a:r>
          </a:p>
          <a:p>
            <a:pPr marL="228600" indent="-228600">
              <a:buAutoNum type="arabicParenBoth"/>
            </a:pPr>
            <a:r>
              <a:rPr lang="en-US" sz="1200" dirty="0" smtClean="0">
                <a:effectLst>
                  <a:outerShdw blurRad="38100" dist="38100" dir="2700000" algn="tl">
                    <a:srgbClr val="C0C0C0"/>
                  </a:outerShdw>
                </a:effectLst>
              </a:rPr>
              <a:t> Schedule </a:t>
            </a:r>
            <a:r>
              <a:rPr lang="en-US" dirty="0" smtClean="0">
                <a:effectLst>
                  <a:outerShdw blurRad="38100" dist="38100" dir="2700000" algn="tl">
                    <a:srgbClr val="C0C0C0"/>
                  </a:outerShdw>
                </a:effectLst>
              </a:rPr>
              <a:t>User Request # xx Tech Assessment Review/Decision meeting on Oracle calendars.  These meetings should be during normal SPI WG meeting times. In the Oracle calendar invite include meet me number 1-877-786-9076, Pass Code 170095# and invite the following people:</a:t>
            </a:r>
          </a:p>
          <a:p>
            <a:pPr marL="228600" indent="-228600"/>
            <a:r>
              <a:rPr lang="en-US" dirty="0" smtClean="0">
                <a:effectLst>
                  <a:outerShdw blurRad="38100" dist="38100" dir="2700000" algn="tl">
                    <a:srgbClr val="C0C0C0"/>
                  </a:outerShdw>
                </a:effectLst>
              </a:rPr>
              <a:t>	a.  SPI WG members</a:t>
            </a:r>
          </a:p>
          <a:p>
            <a:pPr marL="228600" indent="-228600"/>
            <a:r>
              <a:rPr lang="en-US" dirty="0" smtClean="0">
                <a:effectLst>
                  <a:outerShdw blurRad="38100" dist="38100" dir="2700000" algn="tl">
                    <a:srgbClr val="C0C0C0"/>
                  </a:outerShdw>
                </a:effectLst>
              </a:rPr>
              <a:t>	b.  End User</a:t>
            </a:r>
          </a:p>
          <a:p>
            <a:pPr marL="228600" indent="-228600"/>
            <a:r>
              <a:rPr lang="en-US" dirty="0" smtClean="0">
                <a:effectLst>
                  <a:outerShdw blurRad="38100" dist="38100" dir="2700000" algn="tl">
                    <a:srgbClr val="C0C0C0"/>
                  </a:outerShdw>
                </a:effectLst>
              </a:rPr>
              <a:t>	c.  Co-chairs from the appropriate Oversight Panels</a:t>
            </a:r>
          </a:p>
          <a:p>
            <a:pPr marL="228600" indent="-228600"/>
            <a:r>
              <a:rPr lang="en-US" dirty="0" smtClean="0">
                <a:effectLst>
                  <a:outerShdw blurRad="38100" dist="38100" dir="2700000" algn="tl">
                    <a:srgbClr val="C0C0C0"/>
                  </a:outerShdw>
                </a:effectLst>
              </a:rPr>
              <a:t>	d.  Other technical experts as needed</a:t>
            </a:r>
          </a:p>
          <a:p>
            <a:pPr marL="228600" indent="-228600">
              <a:buAutoNum type="arabicParenBoth" startAt="3"/>
            </a:pPr>
            <a:r>
              <a:rPr lang="en-US" dirty="0" smtClean="0">
                <a:effectLst>
                  <a:outerShdw blurRad="38100" dist="38100" dir="2700000" algn="tl">
                    <a:srgbClr val="C0C0C0"/>
                  </a:outerShdw>
                </a:effectLst>
              </a:rPr>
              <a:t>Fill out this briefing template and provide it to the meeting invitees at least 3 business days before the meeting.</a:t>
            </a:r>
          </a:p>
          <a:p>
            <a:pPr marL="228600" indent="-228600"/>
            <a:endParaRPr lang="en-US" dirty="0">
              <a:effectLst/>
            </a:endParaRPr>
          </a:p>
          <a:p>
            <a:r>
              <a:rPr lang="en-US" sz="1200" dirty="0" smtClean="0">
                <a:effectLst/>
              </a:rPr>
              <a:t>Additional guidance </a:t>
            </a:r>
            <a:r>
              <a:rPr lang="en-US" sz="1200" dirty="0">
                <a:effectLst/>
              </a:rPr>
              <a:t>is contained </a:t>
            </a:r>
            <a:r>
              <a:rPr lang="en-US" sz="1200" dirty="0" smtClean="0">
                <a:effectLst/>
              </a:rPr>
              <a:t>on </a:t>
            </a:r>
            <a:r>
              <a:rPr lang="en-US" sz="1200" dirty="0">
                <a:effectLst/>
              </a:rPr>
              <a:t>the </a:t>
            </a:r>
            <a:r>
              <a:rPr lang="en-US" sz="1200" dirty="0" smtClean="0">
                <a:effectLst/>
              </a:rPr>
              <a:t>note pages of individual slides.  </a:t>
            </a:r>
            <a:r>
              <a:rPr lang="en-US" sz="1200" dirty="0">
                <a:effectLst/>
              </a:rPr>
              <a:t>You can access the notes page by selecting “View” and “Notes Page” from the main menu</a:t>
            </a:r>
            <a:r>
              <a:rPr lang="en-US" sz="1200" dirty="0" smtClean="0">
                <a:effectLst/>
              </a:rPr>
              <a:t>.</a:t>
            </a:r>
          </a:p>
          <a:p>
            <a:endParaRPr lang="en-US" dirty="0" smtClean="0"/>
          </a:p>
          <a:p>
            <a:r>
              <a:rPr lang="en-US" sz="1200" dirty="0" smtClean="0">
                <a:effectLst/>
              </a:rPr>
              <a:t>Before entering the Decision into the SPSRB secure web, recommend the last slide be updated based on comments during the meeting and reviewed by the SPI WG.  This will ensure the SPI WG’s guidance is properly captured.</a:t>
            </a:r>
            <a:endParaRPr lang="en-US" sz="1200" dirty="0">
              <a:effectLst/>
            </a:endParaRPr>
          </a:p>
          <a:p>
            <a:endParaRPr lang="en-US" sz="1200" dirty="0">
              <a:effectLst/>
            </a:endParaRPr>
          </a:p>
          <a:p>
            <a:r>
              <a:rPr lang="en-US" sz="1200" b="1" dirty="0">
                <a:solidFill>
                  <a:schemeClr val="hlink"/>
                </a:solidFill>
                <a:effectLst/>
              </a:rPr>
              <a:t>Delete this slide before you send your brief to the </a:t>
            </a:r>
            <a:r>
              <a:rPr lang="en-US" sz="1200" b="1" dirty="0" smtClean="0">
                <a:solidFill>
                  <a:schemeClr val="hlink"/>
                </a:solidFill>
                <a:effectLst/>
              </a:rPr>
              <a:t>meeting participants</a:t>
            </a:r>
            <a:endParaRPr lang="en-US" sz="1200" b="1" dirty="0">
              <a:solidFill>
                <a:schemeClr val="hlink"/>
              </a:solidFill>
              <a:effectLst/>
            </a:endParaRPr>
          </a:p>
          <a:p>
            <a:endParaRPr lang="en-US" sz="1200" b="1" dirty="0">
              <a:solidFill>
                <a:schemeClr val="hlink"/>
              </a:solidFill>
              <a:effectLst/>
            </a:endParaRPr>
          </a:p>
          <a:p>
            <a:endParaRPr lang="en-US" sz="1200" dirty="0">
              <a:effectLst>
                <a:outerShdw blurRad="38100" dist="38100" dir="2700000" algn="tl">
                  <a:srgbClr val="C0C0C0"/>
                </a:outerShdw>
              </a:effectLst>
            </a:endParaRPr>
          </a:p>
        </p:txBody>
      </p:sp>
      <p:sp>
        <p:nvSpPr>
          <p:cNvPr id="5" name="Footer Placeholder 4"/>
          <p:cNvSpPr>
            <a:spLocks noGrp="1"/>
          </p:cNvSpPr>
          <p:nvPr>
            <p:ph type="ftr" sz="quarter" idx="11"/>
          </p:nvPr>
        </p:nvSpPr>
        <p:spPr/>
        <p:txBody>
          <a:bodyPr/>
          <a:lstStyle/>
          <a:p>
            <a:r>
              <a:rPr lang="en-US" smtClean="0"/>
              <a:t>V4        June 2011</a:t>
            </a:r>
            <a:endParaRPr lang="en-US" dirty="0"/>
          </a:p>
        </p:txBody>
      </p:sp>
      <p:sp>
        <p:nvSpPr>
          <p:cNvPr id="4" name="Slide Number Placeholder 3"/>
          <p:cNvSpPr>
            <a:spLocks noGrp="1"/>
          </p:cNvSpPr>
          <p:nvPr>
            <p:ph type="sldNum" sz="quarter" idx="12"/>
          </p:nvPr>
        </p:nvSpPr>
        <p:spPr/>
        <p:txBody>
          <a:bodyPr/>
          <a:lstStyle/>
          <a:p>
            <a:pPr>
              <a:defRPr/>
            </a:pPr>
            <a:fld id="{CCC559E0-29A3-4B46-A65E-C31E687F78EA}" type="slidenum">
              <a:rPr lang="en-US" smtClean="0"/>
              <a:pPr>
                <a:defRPr/>
              </a:pPr>
              <a:t>1</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sz="1800" dirty="0" smtClean="0"/>
              <a:t>SPSRB User Request # </a:t>
            </a:r>
            <a:r>
              <a:rPr lang="en-US" sz="1800" dirty="0" err="1" smtClean="0"/>
              <a:t>xxxx</a:t>
            </a:r>
            <a:r>
              <a:rPr lang="en-US" sz="1800" dirty="0" smtClean="0"/>
              <a:t>, “Title”</a:t>
            </a:r>
          </a:p>
        </p:txBody>
      </p:sp>
      <p:sp>
        <p:nvSpPr>
          <p:cNvPr id="19459" name="Rectangle 3"/>
          <p:cNvSpPr>
            <a:spLocks noGrp="1" noChangeArrowheads="1"/>
          </p:cNvSpPr>
          <p:nvPr>
            <p:ph type="body" idx="1"/>
          </p:nvPr>
        </p:nvSpPr>
        <p:spPr>
          <a:xfrm>
            <a:off x="228600" y="838200"/>
            <a:ext cx="8610600" cy="5562600"/>
          </a:xfrm>
        </p:spPr>
        <p:txBody>
          <a:bodyPr/>
          <a:lstStyle/>
          <a:p>
            <a:r>
              <a:rPr lang="en-US" dirty="0" smtClean="0"/>
              <a:t>End User:  Name/Office</a:t>
            </a:r>
          </a:p>
          <a:p>
            <a:r>
              <a:rPr lang="en-US" dirty="0" smtClean="0"/>
              <a:t>General Description of Need:</a:t>
            </a:r>
          </a:p>
          <a:p>
            <a:r>
              <a:rPr lang="en-US" dirty="0" smtClean="0"/>
              <a:t>Suggested Solutions:</a:t>
            </a:r>
          </a:p>
          <a:p>
            <a:r>
              <a:rPr lang="en-US" dirty="0" smtClean="0"/>
              <a:t>Concept of Operations:</a:t>
            </a:r>
          </a:p>
          <a:p>
            <a:r>
              <a:rPr lang="en-US" dirty="0" smtClean="0"/>
              <a:t>Additional Remarks:</a:t>
            </a:r>
          </a:p>
          <a:p>
            <a:r>
              <a:rPr lang="en-US" dirty="0" smtClean="0"/>
              <a:t>Need Date:</a:t>
            </a:r>
          </a:p>
          <a:p>
            <a:r>
              <a:rPr lang="en-US" dirty="0" smtClean="0"/>
              <a:t>User Mission Range:</a:t>
            </a:r>
          </a:p>
          <a:p>
            <a:r>
              <a:rPr lang="en-US" dirty="0" smtClean="0"/>
              <a:t>Shortcomings of Existing Capabilities</a:t>
            </a:r>
          </a:p>
          <a:p>
            <a:endParaRPr lang="en-US" dirty="0" smtClean="0"/>
          </a:p>
        </p:txBody>
      </p:sp>
      <p:sp>
        <p:nvSpPr>
          <p:cNvPr id="5" name="Footer Placeholder 4"/>
          <p:cNvSpPr>
            <a:spLocks noGrp="1"/>
          </p:cNvSpPr>
          <p:nvPr>
            <p:ph type="ftr" sz="quarter" idx="11"/>
          </p:nvPr>
        </p:nvSpPr>
        <p:spPr/>
        <p:txBody>
          <a:bodyPr/>
          <a:lstStyle/>
          <a:p>
            <a:r>
              <a:rPr lang="en-US" smtClean="0"/>
              <a:t>V4        June 2011</a:t>
            </a:r>
            <a:endParaRPr lang="en-US" dirty="0"/>
          </a:p>
        </p:txBody>
      </p:sp>
      <p:sp>
        <p:nvSpPr>
          <p:cNvPr id="6" name="Slide Number Placeholder 5"/>
          <p:cNvSpPr>
            <a:spLocks noGrp="1"/>
          </p:cNvSpPr>
          <p:nvPr>
            <p:ph type="sldNum" sz="quarter" idx="12"/>
          </p:nvPr>
        </p:nvSpPr>
        <p:spPr/>
        <p:txBody>
          <a:bodyPr/>
          <a:lstStyle/>
          <a:p>
            <a:pPr>
              <a:defRPr/>
            </a:pPr>
            <a:fld id="{81D9A951-3EC7-46EA-85B7-CCA5C6F34B5A}" type="slidenum">
              <a:rPr lang="en-US" smtClean="0"/>
              <a:pPr>
                <a:defRPr/>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dirty="0" smtClean="0"/>
              <a:t>Highlights from Technical Assessments</a:t>
            </a:r>
          </a:p>
        </p:txBody>
      </p:sp>
      <p:graphicFrame>
        <p:nvGraphicFramePr>
          <p:cNvPr id="20535" name="Group 55"/>
          <p:cNvGraphicFramePr>
            <a:graphicFrameLocks noGrp="1"/>
          </p:cNvGraphicFramePr>
          <p:nvPr>
            <p:ph sz="half" idx="2"/>
          </p:nvPr>
        </p:nvGraphicFramePr>
        <p:xfrm>
          <a:off x="533400" y="762000"/>
          <a:ext cx="8001000" cy="5088312"/>
        </p:xfrm>
        <a:graphic>
          <a:graphicData uri="http://schemas.openxmlformats.org/drawingml/2006/table">
            <a:tbl>
              <a:tblPr/>
              <a:tblGrid>
                <a:gridCol w="1524000"/>
                <a:gridCol w="4114800"/>
                <a:gridCol w="2362200"/>
              </a:tblGrid>
              <a:tr h="52791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rgbClr val="0C2A8C"/>
                          </a:solidFill>
                          <a:effectLst/>
                          <a:latin typeface="Arial" charset="0"/>
                        </a:rPr>
                        <a:t>Tech Assessment Name/Office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rgbClr val="0C2A8C"/>
                          </a:solidFill>
                          <a:effectLst/>
                          <a:latin typeface="Arial" charset="0"/>
                        </a:rPr>
                        <a:t>Recommended Course of Action</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rgbClr val="0C2A8C"/>
                          </a:solidFill>
                          <a:effectLst/>
                          <a:latin typeface="Arial" charset="0"/>
                        </a:rPr>
                        <a:t>Additional comments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368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rgbClr val="0C2A8C"/>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rgbClr val="0C2A8C"/>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rgbClr val="0C2A8C"/>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4916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rgbClr val="0C2A8C"/>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rgbClr val="0C2A8C"/>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rgbClr val="0C2A8C"/>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5584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rgbClr val="0C2A8C"/>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rgbClr val="0C2A8C"/>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rgbClr val="0C2A8C"/>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5584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rgbClr val="0C2A8C"/>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rgbClr val="0C2A8C"/>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rgbClr val="0C2A8C"/>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5584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rgbClr val="0C2A8C"/>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rgbClr val="0C2A8C"/>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200" b="1" i="0" u="none" strike="noStrike" cap="none" normalizeH="0" baseline="0" dirty="0" smtClean="0">
                        <a:ln>
                          <a:noFill/>
                        </a:ln>
                        <a:solidFill>
                          <a:srgbClr val="0C2A8C"/>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Footer Placeholder 4"/>
          <p:cNvSpPr>
            <a:spLocks noGrp="1"/>
          </p:cNvSpPr>
          <p:nvPr>
            <p:ph type="ftr" sz="quarter" idx="11"/>
          </p:nvPr>
        </p:nvSpPr>
        <p:spPr/>
        <p:txBody>
          <a:bodyPr/>
          <a:lstStyle/>
          <a:p>
            <a:r>
              <a:rPr lang="en-US" smtClean="0"/>
              <a:t>V4        June 2011</a:t>
            </a:r>
            <a:endParaRPr lang="en-US" dirty="0"/>
          </a:p>
        </p:txBody>
      </p:sp>
      <p:sp>
        <p:nvSpPr>
          <p:cNvPr id="6" name="Slide Number Placeholder 5"/>
          <p:cNvSpPr>
            <a:spLocks noGrp="1"/>
          </p:cNvSpPr>
          <p:nvPr>
            <p:ph type="sldNum" sz="quarter" idx="12"/>
          </p:nvPr>
        </p:nvSpPr>
        <p:spPr/>
        <p:txBody>
          <a:bodyPr/>
          <a:lstStyle/>
          <a:p>
            <a:pPr>
              <a:defRPr/>
            </a:pPr>
            <a:fld id="{5029842B-8127-456F-B9E2-A3337A81F4BA}" type="slidenum">
              <a:rPr lang="en-US" smtClean="0"/>
              <a:pPr>
                <a:defRPr/>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304800" y="152400"/>
          <a:ext cx="8382000" cy="5696582"/>
        </p:xfrm>
        <a:graphic>
          <a:graphicData uri="http://schemas.openxmlformats.org/drawingml/2006/table">
            <a:tbl>
              <a:tblPr firstRow="1" bandRow="1">
                <a:tableStyleId>{5C22544A-7EE6-4342-B048-85BDC9FD1C3A}</a:tableStyleId>
              </a:tblPr>
              <a:tblGrid>
                <a:gridCol w="392907"/>
                <a:gridCol w="1702593"/>
                <a:gridCol w="340519"/>
                <a:gridCol w="1754981"/>
                <a:gridCol w="392907"/>
                <a:gridCol w="1702593"/>
                <a:gridCol w="419100"/>
                <a:gridCol w="1676400"/>
              </a:tblGrid>
              <a:tr h="152400">
                <a:tc gridSpan="8">
                  <a:txBody>
                    <a:bodyPr/>
                    <a:lstStyle/>
                    <a:p>
                      <a:r>
                        <a:rPr lang="en-US" sz="800" b="0" i="0" dirty="0" smtClean="0">
                          <a:ln>
                            <a:solidFill>
                              <a:sysClr val="windowText" lastClr="000000"/>
                            </a:solidFill>
                          </a:ln>
                          <a:solidFill>
                            <a:srgbClr val="0033CC"/>
                          </a:solidFill>
                          <a:effectLst/>
                          <a:latin typeface="Courier New" pitchFamily="49" charset="0"/>
                          <a:cs typeface="Courier New" pitchFamily="49" charset="0"/>
                        </a:rPr>
                        <a:t>Request Number:</a:t>
                      </a:r>
                      <a:endParaRPr lang="en-US" sz="800" b="0" i="0" dirty="0">
                        <a:ln>
                          <a:solidFill>
                            <a:sysClr val="windowText" lastClr="000000"/>
                          </a:solidFill>
                        </a:ln>
                        <a:solidFill>
                          <a:srgbClr val="0033CC"/>
                        </a:solidFill>
                        <a:effectLst/>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dirty="0">
                        <a:ln>
                          <a:solidFill>
                            <a:sysClr val="windowText" lastClr="000000"/>
                          </a:solidFill>
                        </a:ln>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dirty="0">
                        <a:ln>
                          <a:solidFill>
                            <a:sysClr val="windowText" lastClr="000000"/>
                          </a:solidFill>
                        </a:ln>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dirty="0">
                        <a:ln>
                          <a:solidFill>
                            <a:sysClr val="windowText" lastClr="000000"/>
                          </a:solidFill>
                        </a:ln>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dirty="0">
                        <a:ln>
                          <a:solidFill>
                            <a:sysClr val="windowText" lastClr="000000"/>
                          </a:solidFill>
                        </a:ln>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dirty="0">
                        <a:ln>
                          <a:solidFill>
                            <a:sysClr val="windowText" lastClr="000000"/>
                          </a:solidFill>
                        </a:ln>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dirty="0">
                        <a:ln>
                          <a:solidFill>
                            <a:sysClr val="windowText" lastClr="000000"/>
                          </a:solidFill>
                        </a:ln>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dirty="0">
                        <a:ln>
                          <a:solidFill>
                            <a:sysClr val="windowText" lastClr="000000"/>
                          </a:solidFill>
                        </a:ln>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37160">
                <a:tc gridSpan="8">
                  <a:txBody>
                    <a:bodyPr/>
                    <a:lstStyle/>
                    <a:p>
                      <a:r>
                        <a:rPr lang="en-US" sz="800" b="0" i="0" dirty="0" smtClean="0">
                          <a:ln>
                            <a:solidFill>
                              <a:sysClr val="windowText" lastClr="000000"/>
                            </a:solidFill>
                          </a:ln>
                          <a:solidFill>
                            <a:srgbClr val="0033CC"/>
                          </a:solidFill>
                          <a:effectLst/>
                          <a:latin typeface="Courier New" pitchFamily="49" charset="0"/>
                          <a:cs typeface="Courier New" pitchFamily="49" charset="0"/>
                        </a:rPr>
                        <a:t>Request Title:</a:t>
                      </a:r>
                      <a:endParaRPr lang="en-US" sz="800" b="0" i="0" dirty="0">
                        <a:ln>
                          <a:solidFill>
                            <a:sysClr val="windowText" lastClr="000000"/>
                          </a:solidFill>
                        </a:ln>
                        <a:solidFill>
                          <a:srgbClr val="0033CC"/>
                        </a:solidFill>
                        <a:effectLst/>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dirty="0">
                        <a:ln>
                          <a:solidFill>
                            <a:sysClr val="windowText" lastClr="000000"/>
                          </a:solidFill>
                        </a:ln>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a:ln>
                          <a:solidFill>
                            <a:sysClr val="windowText" lastClr="000000"/>
                          </a:solidFill>
                        </a:ln>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dirty="0">
                        <a:ln>
                          <a:solidFill>
                            <a:sysClr val="windowText" lastClr="000000"/>
                          </a:solidFill>
                        </a:ln>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dirty="0">
                        <a:ln>
                          <a:solidFill>
                            <a:sysClr val="windowText" lastClr="000000"/>
                          </a:solidFill>
                        </a:ln>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dirty="0">
                        <a:ln>
                          <a:solidFill>
                            <a:sysClr val="windowText" lastClr="000000"/>
                          </a:solidFill>
                        </a:ln>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dirty="0">
                        <a:ln>
                          <a:solidFill>
                            <a:sysClr val="windowText" lastClr="000000"/>
                          </a:solidFill>
                        </a:ln>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dirty="0">
                        <a:ln>
                          <a:solidFill>
                            <a:sysClr val="windowText" lastClr="000000"/>
                          </a:solidFill>
                        </a:ln>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1920">
                <a:tc gridSpan="8">
                  <a:txBody>
                    <a:bodyPr/>
                    <a:lstStyle/>
                    <a:p>
                      <a:r>
                        <a:rPr lang="en-US" sz="800" b="0" i="0" dirty="0" smtClean="0">
                          <a:ln>
                            <a:solidFill>
                              <a:sysClr val="windowText" lastClr="000000"/>
                            </a:solidFill>
                          </a:ln>
                          <a:solidFill>
                            <a:srgbClr val="0033CC"/>
                          </a:solidFill>
                          <a:effectLst/>
                          <a:latin typeface="Courier New" pitchFamily="49" charset="0"/>
                          <a:cs typeface="Courier New" pitchFamily="49" charset="0"/>
                        </a:rPr>
                        <a:t>Decision Source (SPI WG, SPSRB):</a:t>
                      </a:r>
                      <a:endParaRPr lang="en-US" sz="800" b="0" i="0" dirty="0">
                        <a:ln>
                          <a:solidFill>
                            <a:sysClr val="windowText" lastClr="000000"/>
                          </a:solidFill>
                        </a:ln>
                        <a:solidFill>
                          <a:srgbClr val="0033CC"/>
                        </a:solidFill>
                        <a:effectLst/>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dirty="0">
                        <a:ln>
                          <a:solidFill>
                            <a:sysClr val="windowText" lastClr="000000"/>
                          </a:solidFill>
                        </a:ln>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a:ln>
                          <a:solidFill>
                            <a:sysClr val="windowText" lastClr="000000"/>
                          </a:solidFill>
                        </a:ln>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dirty="0">
                        <a:ln>
                          <a:solidFill>
                            <a:sysClr val="windowText" lastClr="000000"/>
                          </a:solidFill>
                        </a:ln>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a:ln>
                          <a:solidFill>
                            <a:sysClr val="windowText" lastClr="000000"/>
                          </a:solidFill>
                        </a:ln>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dirty="0">
                        <a:ln>
                          <a:solidFill>
                            <a:sysClr val="windowText" lastClr="000000"/>
                          </a:solidFill>
                        </a:ln>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dirty="0">
                        <a:ln>
                          <a:solidFill>
                            <a:sysClr val="windowText" lastClr="000000"/>
                          </a:solidFill>
                        </a:ln>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dirty="0">
                        <a:ln>
                          <a:solidFill>
                            <a:sysClr val="windowText" lastClr="000000"/>
                          </a:solidFill>
                        </a:ln>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67640">
                <a:tc>
                  <a:txBody>
                    <a:bodyPr/>
                    <a:lstStyle/>
                    <a:p>
                      <a:endParaRPr lang="en-US" sz="800" b="0" i="0" dirty="0">
                        <a:ln>
                          <a:solidFill>
                            <a:sysClr val="windowText" lastClr="000000"/>
                          </a:solidFill>
                        </a:ln>
                        <a:solidFill>
                          <a:srgbClr val="0033CC"/>
                        </a:solidFill>
                        <a:effectLst/>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0" i="0" dirty="0" smtClean="0">
                          <a:ln>
                            <a:solidFill>
                              <a:sysClr val="windowText" lastClr="000000"/>
                            </a:solidFill>
                          </a:ln>
                          <a:solidFill>
                            <a:srgbClr val="0033CC"/>
                          </a:solidFill>
                          <a:effectLst/>
                          <a:latin typeface="Courier New" pitchFamily="49" charset="0"/>
                          <a:cs typeface="Courier New" pitchFamily="49" charset="0"/>
                        </a:rPr>
                        <a:t>Develop</a:t>
                      </a:r>
                      <a:r>
                        <a:rPr lang="en-US" sz="800" b="0" i="0" baseline="0" dirty="0" smtClean="0">
                          <a:ln>
                            <a:solidFill>
                              <a:sysClr val="windowText" lastClr="000000"/>
                            </a:solidFill>
                          </a:ln>
                          <a:solidFill>
                            <a:srgbClr val="0033CC"/>
                          </a:solidFill>
                          <a:effectLst/>
                          <a:latin typeface="Courier New" pitchFamily="49" charset="0"/>
                          <a:cs typeface="Courier New" pitchFamily="49" charset="0"/>
                        </a:rPr>
                        <a:t> Project Plan</a:t>
                      </a:r>
                      <a:endParaRPr lang="en-US" sz="800" b="0" i="0" dirty="0">
                        <a:ln>
                          <a:solidFill>
                            <a:sysClr val="windowText" lastClr="000000"/>
                          </a:solidFill>
                        </a:ln>
                        <a:solidFill>
                          <a:srgbClr val="0033CC"/>
                        </a:solidFill>
                        <a:effectLst/>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800" b="0" i="0" dirty="0">
                        <a:ln>
                          <a:solidFill>
                            <a:sysClr val="windowText" lastClr="000000"/>
                          </a:solidFill>
                        </a:ln>
                        <a:solidFill>
                          <a:srgbClr val="0033CC"/>
                        </a:solidFill>
                        <a:effectLst/>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0" i="0" dirty="0" smtClean="0">
                          <a:ln>
                            <a:solidFill>
                              <a:sysClr val="windowText" lastClr="000000"/>
                            </a:solidFill>
                          </a:ln>
                          <a:solidFill>
                            <a:srgbClr val="0033CC"/>
                          </a:solidFill>
                          <a:effectLst/>
                          <a:latin typeface="Courier New" pitchFamily="49" charset="0"/>
                          <a:cs typeface="Courier New" pitchFamily="49" charset="0"/>
                        </a:rPr>
                        <a:t>Develop Analysis of Alternative</a:t>
                      </a:r>
                      <a:endParaRPr lang="en-US" sz="800" b="0" i="0" dirty="0">
                        <a:ln>
                          <a:solidFill>
                            <a:sysClr val="windowText" lastClr="000000"/>
                          </a:solidFill>
                        </a:ln>
                        <a:solidFill>
                          <a:srgbClr val="0033CC"/>
                        </a:solidFill>
                        <a:effectLst/>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800" b="0" dirty="0">
                        <a:ln>
                          <a:solidFill>
                            <a:sysClr val="windowText" lastClr="000000"/>
                          </a:solidFill>
                        </a:ln>
                        <a:solidFill>
                          <a:srgbClr val="0033CC"/>
                        </a:solidFill>
                        <a:effectLst/>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0" dirty="0" smtClean="0">
                          <a:ln>
                            <a:solidFill>
                              <a:sysClr val="windowText" lastClr="000000"/>
                            </a:solidFill>
                          </a:ln>
                          <a:solidFill>
                            <a:srgbClr val="0033CC"/>
                          </a:solidFill>
                          <a:effectLst/>
                          <a:latin typeface="Courier New" pitchFamily="49" charset="0"/>
                          <a:cs typeface="Courier New" pitchFamily="49" charset="0"/>
                        </a:rPr>
                        <a:t>Forward for Further</a:t>
                      </a:r>
                      <a:r>
                        <a:rPr lang="en-US" sz="800" b="0" baseline="0" dirty="0" smtClean="0">
                          <a:ln>
                            <a:solidFill>
                              <a:sysClr val="windowText" lastClr="000000"/>
                            </a:solidFill>
                          </a:ln>
                          <a:solidFill>
                            <a:srgbClr val="0033CC"/>
                          </a:solidFill>
                          <a:effectLst/>
                          <a:latin typeface="Courier New" pitchFamily="49" charset="0"/>
                          <a:cs typeface="Courier New" pitchFamily="49" charset="0"/>
                        </a:rPr>
                        <a:t> Research  Development</a:t>
                      </a:r>
                      <a:endParaRPr lang="en-US" sz="800" b="0" dirty="0">
                        <a:ln>
                          <a:solidFill>
                            <a:sysClr val="windowText" lastClr="000000"/>
                          </a:solidFill>
                        </a:ln>
                        <a:solidFill>
                          <a:srgbClr val="0033CC"/>
                        </a:solidFill>
                        <a:effectLst/>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800" b="0" dirty="0">
                        <a:ln>
                          <a:solidFill>
                            <a:sysClr val="windowText" lastClr="000000"/>
                          </a:solidFill>
                        </a:ln>
                        <a:solidFill>
                          <a:srgbClr val="0033CC"/>
                        </a:solidFill>
                        <a:effectLst/>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0" dirty="0" smtClean="0">
                          <a:ln>
                            <a:solidFill>
                              <a:sysClr val="windowText" lastClr="000000"/>
                            </a:solidFill>
                          </a:ln>
                          <a:solidFill>
                            <a:srgbClr val="0033CC"/>
                          </a:solidFill>
                          <a:effectLst/>
                          <a:latin typeface="Courier New" pitchFamily="49" charset="0"/>
                          <a:cs typeface="Courier New" pitchFamily="49" charset="0"/>
                        </a:rPr>
                        <a:t>Forward</a:t>
                      </a:r>
                      <a:r>
                        <a:rPr lang="en-US" sz="800" b="0" baseline="0" dirty="0" smtClean="0">
                          <a:ln>
                            <a:solidFill>
                              <a:sysClr val="windowText" lastClr="000000"/>
                            </a:solidFill>
                          </a:ln>
                          <a:solidFill>
                            <a:srgbClr val="0033CC"/>
                          </a:solidFill>
                          <a:effectLst/>
                          <a:latin typeface="Courier New" pitchFamily="49" charset="0"/>
                          <a:cs typeface="Courier New" pitchFamily="49" charset="0"/>
                        </a:rPr>
                        <a:t> to Project Manager</a:t>
                      </a:r>
                      <a:endParaRPr lang="en-US" sz="800" b="0" dirty="0">
                        <a:ln>
                          <a:solidFill>
                            <a:sysClr val="windowText" lastClr="000000"/>
                          </a:solidFill>
                        </a:ln>
                        <a:solidFill>
                          <a:srgbClr val="0033CC"/>
                        </a:solidFill>
                        <a:effectLst/>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52400">
                <a:tc>
                  <a:txBody>
                    <a:bodyPr/>
                    <a:lstStyle/>
                    <a:p>
                      <a:endParaRPr lang="en-US" sz="800" b="0" i="0" dirty="0">
                        <a:ln>
                          <a:solidFill>
                            <a:sysClr val="windowText" lastClr="000000"/>
                          </a:solidFill>
                        </a:ln>
                        <a:solidFill>
                          <a:srgbClr val="0033CC"/>
                        </a:solidFill>
                        <a:effectLst/>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0" i="0" dirty="0" smtClean="0">
                          <a:ln>
                            <a:solidFill>
                              <a:sysClr val="windowText" lastClr="000000"/>
                            </a:solidFill>
                          </a:ln>
                          <a:solidFill>
                            <a:srgbClr val="0033CC"/>
                          </a:solidFill>
                          <a:effectLst/>
                          <a:latin typeface="Courier New" pitchFamily="49" charset="0"/>
                          <a:cs typeface="Courier New" pitchFamily="49" charset="0"/>
                        </a:rPr>
                        <a:t>Present</a:t>
                      </a:r>
                      <a:r>
                        <a:rPr lang="en-US" sz="800" b="0" i="0" baseline="0" dirty="0" smtClean="0">
                          <a:ln>
                            <a:solidFill>
                              <a:sysClr val="windowText" lastClr="000000"/>
                            </a:solidFill>
                          </a:ln>
                          <a:solidFill>
                            <a:srgbClr val="0033CC"/>
                          </a:solidFill>
                          <a:effectLst/>
                          <a:latin typeface="Courier New" pitchFamily="49" charset="0"/>
                          <a:cs typeface="Courier New" pitchFamily="49" charset="0"/>
                        </a:rPr>
                        <a:t> Project Plan at Annual Review</a:t>
                      </a:r>
                      <a:endParaRPr lang="en-US" sz="800" b="0" i="0" dirty="0">
                        <a:ln>
                          <a:solidFill>
                            <a:sysClr val="windowText" lastClr="000000"/>
                          </a:solidFill>
                        </a:ln>
                        <a:solidFill>
                          <a:srgbClr val="0033CC"/>
                        </a:solidFill>
                        <a:effectLst/>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800" b="0" i="0" dirty="0">
                        <a:ln>
                          <a:solidFill>
                            <a:sysClr val="windowText" lastClr="000000"/>
                          </a:solidFill>
                        </a:ln>
                        <a:solidFill>
                          <a:srgbClr val="0033CC"/>
                        </a:solidFill>
                        <a:effectLst/>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0" i="0" dirty="0" smtClean="0">
                          <a:ln>
                            <a:solidFill>
                              <a:sysClr val="windowText" lastClr="000000"/>
                            </a:solidFill>
                          </a:ln>
                          <a:solidFill>
                            <a:srgbClr val="0033CC"/>
                          </a:solidFill>
                          <a:effectLst/>
                          <a:latin typeface="Courier New" pitchFamily="49" charset="0"/>
                          <a:cs typeface="Courier New" pitchFamily="49" charset="0"/>
                        </a:rPr>
                        <a:t>Product Development</a:t>
                      </a:r>
                      <a:endParaRPr lang="en-US" sz="800" b="0" i="0" dirty="0">
                        <a:ln>
                          <a:solidFill>
                            <a:sysClr val="windowText" lastClr="000000"/>
                          </a:solidFill>
                        </a:ln>
                        <a:solidFill>
                          <a:srgbClr val="0033CC"/>
                        </a:solidFill>
                        <a:effectLst/>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800" b="0" dirty="0">
                        <a:ln>
                          <a:solidFill>
                            <a:sysClr val="windowText" lastClr="000000"/>
                          </a:solidFill>
                        </a:ln>
                        <a:solidFill>
                          <a:srgbClr val="0033CC"/>
                        </a:solidFill>
                        <a:effectLst/>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0" dirty="0" smtClean="0">
                          <a:ln>
                            <a:solidFill>
                              <a:sysClr val="windowText" lastClr="000000"/>
                            </a:solidFill>
                          </a:ln>
                          <a:solidFill>
                            <a:srgbClr val="0033CC"/>
                          </a:solidFill>
                          <a:effectLst/>
                          <a:latin typeface="Courier New" pitchFamily="49" charset="0"/>
                          <a:cs typeface="Courier New" pitchFamily="49" charset="0"/>
                        </a:rPr>
                        <a:t>Request Policy Guidance</a:t>
                      </a:r>
                      <a:endParaRPr lang="en-US" sz="800" b="0" dirty="0">
                        <a:ln>
                          <a:solidFill>
                            <a:sysClr val="windowText" lastClr="000000"/>
                          </a:solidFill>
                        </a:ln>
                        <a:solidFill>
                          <a:srgbClr val="0033CC"/>
                        </a:solidFill>
                        <a:effectLst/>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800" b="0" dirty="0">
                        <a:ln>
                          <a:solidFill>
                            <a:sysClr val="windowText" lastClr="000000"/>
                          </a:solidFill>
                        </a:ln>
                        <a:solidFill>
                          <a:srgbClr val="0033CC"/>
                        </a:solidFill>
                        <a:effectLst/>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0" dirty="0" smtClean="0">
                          <a:ln>
                            <a:solidFill>
                              <a:sysClr val="windowText" lastClr="000000"/>
                            </a:solidFill>
                          </a:ln>
                          <a:solidFill>
                            <a:srgbClr val="0033CC"/>
                          </a:solidFill>
                          <a:effectLst/>
                          <a:latin typeface="Courier New" pitchFamily="49" charset="0"/>
                          <a:cs typeface="Courier New" pitchFamily="49" charset="0"/>
                        </a:rPr>
                        <a:t>Seek</a:t>
                      </a:r>
                      <a:r>
                        <a:rPr lang="en-US" sz="800" b="0" baseline="0" dirty="0" smtClean="0">
                          <a:ln>
                            <a:solidFill>
                              <a:sysClr val="windowText" lastClr="000000"/>
                            </a:solidFill>
                          </a:ln>
                          <a:solidFill>
                            <a:srgbClr val="0033CC"/>
                          </a:solidFill>
                          <a:effectLst/>
                          <a:latin typeface="Courier New" pitchFamily="49" charset="0"/>
                          <a:cs typeface="Courier New" pitchFamily="49" charset="0"/>
                        </a:rPr>
                        <a:t> NOAA Requirement</a:t>
                      </a:r>
                      <a:endParaRPr lang="en-US" sz="800" b="0" dirty="0">
                        <a:ln>
                          <a:solidFill>
                            <a:sysClr val="windowText" lastClr="000000"/>
                          </a:solidFill>
                        </a:ln>
                        <a:solidFill>
                          <a:srgbClr val="0033CC"/>
                        </a:solidFill>
                        <a:effectLst/>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13360">
                <a:tc>
                  <a:txBody>
                    <a:bodyPr/>
                    <a:lstStyle/>
                    <a:p>
                      <a:endParaRPr lang="en-US" sz="800" b="0" i="0" dirty="0">
                        <a:ln>
                          <a:solidFill>
                            <a:sysClr val="windowText" lastClr="000000"/>
                          </a:solidFill>
                        </a:ln>
                        <a:solidFill>
                          <a:srgbClr val="0033CC"/>
                        </a:solidFill>
                        <a:effectLst/>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0" i="0" dirty="0" smtClean="0">
                          <a:ln>
                            <a:solidFill>
                              <a:sysClr val="windowText" lastClr="000000"/>
                            </a:solidFill>
                          </a:ln>
                          <a:solidFill>
                            <a:srgbClr val="0033CC"/>
                          </a:solidFill>
                          <a:effectLst/>
                          <a:latin typeface="Courier New" pitchFamily="49" charset="0"/>
                          <a:cs typeface="Courier New" pitchFamily="49" charset="0"/>
                        </a:rPr>
                        <a:t>Submit to Change Management</a:t>
                      </a:r>
                      <a:endParaRPr lang="en-US" sz="800" b="0" i="0" dirty="0">
                        <a:ln>
                          <a:solidFill>
                            <a:sysClr val="windowText" lastClr="000000"/>
                          </a:solidFill>
                        </a:ln>
                        <a:solidFill>
                          <a:srgbClr val="0033CC"/>
                        </a:solidFill>
                        <a:effectLst/>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800" b="0" i="0" dirty="0">
                        <a:ln>
                          <a:solidFill>
                            <a:sysClr val="windowText" lastClr="000000"/>
                          </a:solidFill>
                        </a:ln>
                        <a:solidFill>
                          <a:srgbClr val="0033CC"/>
                        </a:solidFill>
                        <a:effectLst/>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0" i="0" dirty="0" smtClean="0">
                          <a:ln>
                            <a:solidFill>
                              <a:sysClr val="windowText" lastClr="000000"/>
                            </a:solidFill>
                          </a:ln>
                          <a:solidFill>
                            <a:srgbClr val="0033CC"/>
                          </a:solidFill>
                          <a:effectLst/>
                          <a:latin typeface="Courier New" pitchFamily="49" charset="0"/>
                          <a:cs typeface="Courier New" pitchFamily="49" charset="0"/>
                        </a:rPr>
                        <a:t>Terminate</a:t>
                      </a:r>
                      <a:endParaRPr lang="en-US" sz="800" b="0" i="0" dirty="0">
                        <a:ln>
                          <a:solidFill>
                            <a:sysClr val="windowText" lastClr="000000"/>
                          </a:solidFill>
                        </a:ln>
                        <a:solidFill>
                          <a:srgbClr val="0033CC"/>
                        </a:solidFill>
                        <a:effectLst/>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800" b="0" dirty="0">
                        <a:ln>
                          <a:solidFill>
                            <a:sysClr val="windowText" lastClr="000000"/>
                          </a:solidFill>
                        </a:ln>
                        <a:solidFill>
                          <a:srgbClr val="0033CC"/>
                        </a:solidFill>
                        <a:effectLst/>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0" dirty="0" smtClean="0">
                          <a:ln>
                            <a:solidFill>
                              <a:sysClr val="windowText" lastClr="000000"/>
                            </a:solidFill>
                          </a:ln>
                          <a:solidFill>
                            <a:srgbClr val="0033CC"/>
                          </a:solidFill>
                          <a:effectLst/>
                          <a:latin typeface="Courier New" pitchFamily="49" charset="0"/>
                          <a:cs typeface="Courier New" pitchFamily="49" charset="0"/>
                        </a:rPr>
                        <a:t>Update User Request</a:t>
                      </a:r>
                      <a:endParaRPr lang="en-US" sz="800" b="0" dirty="0">
                        <a:ln>
                          <a:solidFill>
                            <a:sysClr val="windowText" lastClr="000000"/>
                          </a:solidFill>
                        </a:ln>
                        <a:solidFill>
                          <a:srgbClr val="0033CC"/>
                        </a:solidFill>
                        <a:effectLst/>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800" b="0" dirty="0">
                        <a:ln>
                          <a:solidFill>
                            <a:sysClr val="windowText" lastClr="000000"/>
                          </a:solidFill>
                        </a:ln>
                        <a:solidFill>
                          <a:srgbClr val="0033CC"/>
                        </a:solidFill>
                        <a:effectLst/>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800" b="0" dirty="0" smtClean="0">
                          <a:ln>
                            <a:solidFill>
                              <a:sysClr val="windowText" lastClr="000000"/>
                            </a:solidFill>
                          </a:ln>
                          <a:solidFill>
                            <a:srgbClr val="0033CC"/>
                          </a:solidFill>
                          <a:effectLst/>
                          <a:latin typeface="Courier New" pitchFamily="49" charset="0"/>
                          <a:cs typeface="Courier New" pitchFamily="49" charset="0"/>
                        </a:rPr>
                        <a:t>Withdrawn</a:t>
                      </a:r>
                      <a:endParaRPr lang="en-US" sz="800" b="0" dirty="0">
                        <a:ln>
                          <a:solidFill>
                            <a:sysClr val="windowText" lastClr="000000"/>
                          </a:solidFill>
                        </a:ln>
                        <a:solidFill>
                          <a:srgbClr val="0033CC"/>
                        </a:solidFill>
                        <a:effectLst/>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1920">
                <a:tc gridSpan="8">
                  <a:txBody>
                    <a:bodyPr/>
                    <a:lstStyle/>
                    <a:p>
                      <a:r>
                        <a:rPr lang="en-US" sz="800" b="0" i="0" dirty="0" smtClean="0">
                          <a:ln>
                            <a:solidFill>
                              <a:sysClr val="windowText" lastClr="000000"/>
                            </a:solidFill>
                          </a:ln>
                          <a:solidFill>
                            <a:srgbClr val="0033CC"/>
                          </a:solidFill>
                          <a:effectLst/>
                          <a:latin typeface="Courier New" pitchFamily="49" charset="0"/>
                          <a:cs typeface="Courier New" pitchFamily="49" charset="0"/>
                        </a:rPr>
                        <a:t>Decision Date:</a:t>
                      </a:r>
                      <a:r>
                        <a:rPr lang="en-US" sz="800" b="0" i="0" baseline="0" dirty="0" smtClean="0">
                          <a:ln>
                            <a:solidFill>
                              <a:sysClr val="windowText" lastClr="000000"/>
                            </a:solidFill>
                          </a:ln>
                          <a:solidFill>
                            <a:srgbClr val="0033CC"/>
                          </a:solidFill>
                          <a:effectLst/>
                          <a:latin typeface="Courier New" pitchFamily="49" charset="0"/>
                          <a:cs typeface="Courier New" pitchFamily="49" charset="0"/>
                        </a:rPr>
                        <a:t> </a:t>
                      </a:r>
                      <a:endParaRPr lang="en-US" sz="800" b="0" i="0" dirty="0">
                        <a:ln>
                          <a:solidFill>
                            <a:sysClr val="windowText" lastClr="000000"/>
                          </a:solidFill>
                        </a:ln>
                        <a:solidFill>
                          <a:srgbClr val="0033CC"/>
                        </a:solidFill>
                        <a:effectLst/>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dirty="0">
                        <a:ln>
                          <a:solidFill>
                            <a:sysClr val="windowText" lastClr="000000"/>
                          </a:solidFill>
                        </a:ln>
                        <a:solidFill>
                          <a:schemeClr val="accent6"/>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dirty="0">
                        <a:ln>
                          <a:solidFill>
                            <a:sysClr val="windowText" lastClr="000000"/>
                          </a:solidFill>
                        </a:ln>
                        <a:solidFill>
                          <a:schemeClr val="accent6"/>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dirty="0">
                        <a:ln>
                          <a:solidFill>
                            <a:sysClr val="windowText" lastClr="000000"/>
                          </a:solidFill>
                        </a:ln>
                        <a:solidFill>
                          <a:schemeClr val="accent6"/>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dirty="0">
                        <a:ln>
                          <a:solidFill>
                            <a:sysClr val="windowText" lastClr="000000"/>
                          </a:solidFill>
                        </a:ln>
                        <a:solidFill>
                          <a:schemeClr val="accent6"/>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dirty="0">
                        <a:ln>
                          <a:solidFill>
                            <a:sysClr val="windowText" lastClr="000000"/>
                          </a:solidFill>
                        </a:ln>
                        <a:solidFill>
                          <a:schemeClr val="accent6"/>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dirty="0">
                        <a:ln>
                          <a:solidFill>
                            <a:sysClr val="windowText" lastClr="000000"/>
                          </a:solidFill>
                        </a:ln>
                        <a:solidFill>
                          <a:schemeClr val="accent6"/>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dirty="0">
                        <a:ln>
                          <a:solidFill>
                            <a:sysClr val="windowText" lastClr="000000"/>
                          </a:solidFill>
                        </a:ln>
                        <a:solidFill>
                          <a:schemeClr val="accent6"/>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gridSpan="8">
                  <a:txBody>
                    <a:bodyPr/>
                    <a:lstStyle/>
                    <a:p>
                      <a:r>
                        <a:rPr lang="en-US" sz="800" b="0" i="0" dirty="0" smtClean="0">
                          <a:ln>
                            <a:solidFill>
                              <a:sysClr val="windowText" lastClr="000000"/>
                            </a:solidFill>
                          </a:ln>
                          <a:solidFill>
                            <a:srgbClr val="0033CC"/>
                          </a:solidFill>
                          <a:effectLst/>
                          <a:latin typeface="Courier New" pitchFamily="49" charset="0"/>
                          <a:cs typeface="Courier New" pitchFamily="49" charset="0"/>
                        </a:rPr>
                        <a:t>Suspense</a:t>
                      </a:r>
                      <a:r>
                        <a:rPr lang="en-US" sz="800" b="0" i="0" baseline="0" dirty="0" smtClean="0">
                          <a:ln>
                            <a:solidFill>
                              <a:sysClr val="windowText" lastClr="000000"/>
                            </a:solidFill>
                          </a:ln>
                          <a:solidFill>
                            <a:srgbClr val="0033CC"/>
                          </a:solidFill>
                          <a:effectLst/>
                          <a:latin typeface="Courier New" pitchFamily="49" charset="0"/>
                          <a:cs typeface="Courier New" pitchFamily="49" charset="0"/>
                        </a:rPr>
                        <a:t> Action Date:</a:t>
                      </a:r>
                      <a:endParaRPr lang="en-US" sz="800" b="0" i="0" dirty="0">
                        <a:ln>
                          <a:solidFill>
                            <a:sysClr val="windowText" lastClr="000000"/>
                          </a:solidFill>
                        </a:ln>
                        <a:solidFill>
                          <a:srgbClr val="0033CC"/>
                        </a:solidFill>
                        <a:effectLst/>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dirty="0">
                        <a:ln>
                          <a:solidFill>
                            <a:sysClr val="windowText" lastClr="000000"/>
                          </a:solidFill>
                        </a:ln>
                        <a:solidFill>
                          <a:schemeClr val="accent6"/>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dirty="0">
                        <a:ln>
                          <a:solidFill>
                            <a:sysClr val="windowText" lastClr="000000"/>
                          </a:solidFill>
                        </a:ln>
                        <a:solidFill>
                          <a:schemeClr val="accent6"/>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dirty="0">
                        <a:ln>
                          <a:solidFill>
                            <a:sysClr val="windowText" lastClr="000000"/>
                          </a:solidFill>
                        </a:ln>
                        <a:solidFill>
                          <a:schemeClr val="accent6"/>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dirty="0">
                        <a:ln>
                          <a:solidFill>
                            <a:sysClr val="windowText" lastClr="000000"/>
                          </a:solidFill>
                        </a:ln>
                        <a:solidFill>
                          <a:schemeClr val="accent6"/>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dirty="0">
                        <a:ln>
                          <a:solidFill>
                            <a:sysClr val="windowText" lastClr="000000"/>
                          </a:solidFill>
                        </a:ln>
                        <a:solidFill>
                          <a:schemeClr val="accent6"/>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dirty="0">
                        <a:ln>
                          <a:solidFill>
                            <a:sysClr val="windowText" lastClr="000000"/>
                          </a:solidFill>
                        </a:ln>
                        <a:solidFill>
                          <a:schemeClr val="accent6"/>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sz="1200" b="0" dirty="0">
                        <a:ln>
                          <a:solidFill>
                            <a:sysClr val="windowText" lastClr="000000"/>
                          </a:solidFill>
                        </a:ln>
                        <a:solidFill>
                          <a:schemeClr val="accent6"/>
                        </a:solidFill>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0">
                <a:tc gridSpan="8">
                  <a:txBody>
                    <a:bodyPr/>
                    <a:lstStyle/>
                    <a:p>
                      <a:r>
                        <a:rPr lang="en-US" sz="800" b="0" i="0" dirty="0" smtClean="0">
                          <a:ln>
                            <a:solidFill>
                              <a:sysClr val="windowText" lastClr="000000"/>
                            </a:solidFill>
                          </a:ln>
                          <a:solidFill>
                            <a:srgbClr val="0033CC"/>
                          </a:solidFill>
                          <a:effectLst/>
                          <a:latin typeface="Courier New" pitchFamily="49" charset="0"/>
                          <a:cs typeface="Courier New" pitchFamily="49" charset="0"/>
                        </a:rPr>
                        <a:t>Lead with Action:</a:t>
                      </a:r>
                      <a:endParaRPr lang="en-US" sz="800" b="0" i="0" dirty="0">
                        <a:ln>
                          <a:solidFill>
                            <a:sysClr val="windowText" lastClr="000000"/>
                          </a:solidFill>
                        </a:ln>
                        <a:solidFill>
                          <a:srgbClr val="0033CC"/>
                        </a:solidFill>
                        <a:effectLst/>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524000">
                <a:tc gridSpan="8">
                  <a:txBody>
                    <a:bodyPr/>
                    <a:lstStyle/>
                    <a:p>
                      <a:r>
                        <a:rPr lang="en-US" sz="800" b="0" i="0" dirty="0" smtClean="0">
                          <a:ln>
                            <a:solidFill>
                              <a:sysClr val="windowText" lastClr="000000"/>
                            </a:solidFill>
                          </a:ln>
                          <a:solidFill>
                            <a:srgbClr val="0033CC"/>
                          </a:solidFill>
                          <a:effectLst/>
                          <a:latin typeface="Courier New" pitchFamily="49" charset="0"/>
                          <a:cs typeface="Courier New" pitchFamily="49" charset="0"/>
                        </a:rPr>
                        <a:t>Recommended Guidance</a:t>
                      </a:r>
                      <a:r>
                        <a:rPr lang="en-US" sz="800" b="0" i="0" dirty="0" smtClean="0">
                          <a:ln>
                            <a:solidFill>
                              <a:sysClr val="windowText" lastClr="000000"/>
                            </a:solidFill>
                          </a:ln>
                          <a:solidFill>
                            <a:srgbClr val="0033CC"/>
                          </a:solidFill>
                          <a:effectLst/>
                          <a:latin typeface="Courier New" pitchFamily="49" charset="0"/>
                          <a:cs typeface="Courier New" pitchFamily="49" charset="0"/>
                        </a:rPr>
                        <a:t>: </a:t>
                      </a:r>
                      <a:endParaRPr lang="en-US" sz="800" b="0" i="0" dirty="0">
                        <a:ln>
                          <a:solidFill>
                            <a:sysClr val="windowText" lastClr="000000"/>
                          </a:solidFill>
                        </a:ln>
                        <a:solidFill>
                          <a:srgbClr val="0033CC"/>
                        </a:solidFill>
                        <a:effectLst/>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8">
                  <a:txBody>
                    <a:bodyPr/>
                    <a:lstStyle/>
                    <a:p>
                      <a:r>
                        <a:rPr lang="en-US" sz="800" b="0" i="0" dirty="0" smtClean="0">
                          <a:ln>
                            <a:solidFill>
                              <a:sysClr val="windowText" lastClr="000000"/>
                            </a:solidFill>
                          </a:ln>
                          <a:solidFill>
                            <a:srgbClr val="0033CC"/>
                          </a:solidFill>
                          <a:effectLst/>
                          <a:latin typeface="Courier New" pitchFamily="49" charset="0"/>
                          <a:cs typeface="Courier New" pitchFamily="49" charset="0"/>
                        </a:rPr>
                        <a:t>Lead Branch:</a:t>
                      </a:r>
                      <a:endParaRPr lang="en-US" sz="800" b="0" i="0" dirty="0">
                        <a:ln>
                          <a:solidFill>
                            <a:sysClr val="windowText" lastClr="000000"/>
                          </a:solidFill>
                        </a:ln>
                        <a:solidFill>
                          <a:srgbClr val="0033CC"/>
                        </a:solidFill>
                        <a:effectLst/>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49222">
                <a:tc gridSpan="8">
                  <a:txBody>
                    <a:bodyPr/>
                    <a:lstStyle/>
                    <a:p>
                      <a:r>
                        <a:rPr lang="en-US" sz="800" b="0" i="0" dirty="0" smtClean="0">
                          <a:ln>
                            <a:solidFill>
                              <a:sysClr val="windowText" lastClr="000000"/>
                            </a:solidFill>
                          </a:ln>
                          <a:solidFill>
                            <a:srgbClr val="0033CC"/>
                          </a:solidFill>
                          <a:effectLst/>
                          <a:latin typeface="Courier New" pitchFamily="49" charset="0"/>
                          <a:cs typeface="Courier New" pitchFamily="49" charset="0"/>
                        </a:rPr>
                        <a:t>IPT Lead:</a:t>
                      </a:r>
                      <a:endParaRPr lang="en-US" sz="800" b="0" i="0" dirty="0">
                        <a:ln>
                          <a:solidFill>
                            <a:sysClr val="windowText" lastClr="000000"/>
                          </a:solidFill>
                        </a:ln>
                        <a:solidFill>
                          <a:srgbClr val="0033CC"/>
                        </a:solidFill>
                        <a:effectLst/>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33982">
                <a:tc gridSpan="8">
                  <a:txBody>
                    <a:bodyPr/>
                    <a:lstStyle/>
                    <a:p>
                      <a:r>
                        <a:rPr lang="en-US" sz="800" b="0" i="0" dirty="0" smtClean="0">
                          <a:ln>
                            <a:solidFill>
                              <a:sysClr val="windowText" lastClr="000000"/>
                            </a:solidFill>
                          </a:ln>
                          <a:solidFill>
                            <a:srgbClr val="0033CC"/>
                          </a:solidFill>
                          <a:effectLst/>
                          <a:latin typeface="Courier New" pitchFamily="49" charset="0"/>
                          <a:cs typeface="Courier New" pitchFamily="49" charset="0"/>
                        </a:rPr>
                        <a:t>IPT Co-Lead:</a:t>
                      </a:r>
                      <a:endParaRPr lang="en-US" sz="800" b="0" i="0" dirty="0">
                        <a:ln>
                          <a:solidFill>
                            <a:sysClr val="windowText" lastClr="000000"/>
                          </a:solidFill>
                        </a:ln>
                        <a:solidFill>
                          <a:srgbClr val="0033CC"/>
                        </a:solidFill>
                        <a:effectLst/>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18742">
                <a:tc gridSpan="8">
                  <a:txBody>
                    <a:bodyPr/>
                    <a:lstStyle/>
                    <a:p>
                      <a:r>
                        <a:rPr lang="en-US" sz="800" b="0" i="0" dirty="0" smtClean="0">
                          <a:ln>
                            <a:solidFill>
                              <a:sysClr val="windowText" lastClr="000000"/>
                            </a:solidFill>
                          </a:ln>
                          <a:solidFill>
                            <a:srgbClr val="0033CC"/>
                          </a:solidFill>
                          <a:effectLst/>
                          <a:latin typeface="Courier New" pitchFamily="49" charset="0"/>
                          <a:cs typeface="Courier New" pitchFamily="49" charset="0"/>
                        </a:rPr>
                        <a:t>IPT Members to be Involved:</a:t>
                      </a:r>
                      <a:endParaRPr lang="en-US" sz="800" b="0" i="0" dirty="0">
                        <a:ln>
                          <a:solidFill>
                            <a:sysClr val="windowText" lastClr="000000"/>
                          </a:solidFill>
                        </a:ln>
                        <a:solidFill>
                          <a:srgbClr val="0033CC"/>
                        </a:solidFill>
                        <a:effectLst/>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8">
                  <a:txBody>
                    <a:bodyPr/>
                    <a:lstStyle/>
                    <a:p>
                      <a:r>
                        <a:rPr lang="en-US" sz="800" b="0" i="0" dirty="0" smtClean="0">
                          <a:ln>
                            <a:solidFill>
                              <a:sysClr val="windowText" lastClr="000000"/>
                            </a:solidFill>
                          </a:ln>
                          <a:solidFill>
                            <a:srgbClr val="0033CC"/>
                          </a:solidFill>
                          <a:effectLst/>
                          <a:latin typeface="Courier New" pitchFamily="49" charset="0"/>
                          <a:cs typeface="Courier New" pitchFamily="49" charset="0"/>
                        </a:rPr>
                        <a:t>Oversight</a:t>
                      </a:r>
                      <a:r>
                        <a:rPr lang="en-US" sz="800" b="0" i="0" baseline="0" dirty="0" smtClean="0">
                          <a:ln>
                            <a:solidFill>
                              <a:sysClr val="windowText" lastClr="000000"/>
                            </a:solidFill>
                          </a:ln>
                          <a:solidFill>
                            <a:srgbClr val="0033CC"/>
                          </a:solidFill>
                          <a:effectLst/>
                          <a:latin typeface="Courier New" pitchFamily="49" charset="0"/>
                          <a:cs typeface="Courier New" pitchFamily="49" charset="0"/>
                        </a:rPr>
                        <a:t> Panel(s):</a:t>
                      </a:r>
                      <a:endParaRPr lang="en-US" sz="800" b="0" i="0" dirty="0">
                        <a:ln>
                          <a:solidFill>
                            <a:sysClr val="windowText" lastClr="000000"/>
                          </a:solidFill>
                        </a:ln>
                        <a:solidFill>
                          <a:srgbClr val="0033CC"/>
                        </a:solidFill>
                        <a:effectLst/>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gridSpan="8">
                  <a:txBody>
                    <a:bodyPr/>
                    <a:lstStyle/>
                    <a:p>
                      <a:r>
                        <a:rPr lang="en-US" sz="800" b="0" i="0" dirty="0" smtClean="0">
                          <a:ln>
                            <a:solidFill>
                              <a:sysClr val="windowText" lastClr="000000"/>
                            </a:solidFill>
                          </a:ln>
                          <a:solidFill>
                            <a:srgbClr val="0033CC"/>
                          </a:solidFill>
                          <a:effectLst/>
                          <a:latin typeface="Courier New" pitchFamily="49" charset="0"/>
                          <a:cs typeface="Courier New" pitchFamily="49" charset="0"/>
                        </a:rPr>
                        <a:t>SPI</a:t>
                      </a:r>
                      <a:r>
                        <a:rPr lang="en-US" sz="800" b="0" i="0" baseline="0" dirty="0" smtClean="0">
                          <a:ln>
                            <a:solidFill>
                              <a:sysClr val="windowText" lastClr="000000"/>
                            </a:solidFill>
                          </a:ln>
                          <a:solidFill>
                            <a:srgbClr val="0033CC"/>
                          </a:solidFill>
                          <a:effectLst/>
                          <a:latin typeface="Courier New" pitchFamily="49" charset="0"/>
                          <a:cs typeface="Courier New" pitchFamily="49" charset="0"/>
                        </a:rPr>
                        <a:t> WG/SPSRB Priority (select Critical, Optimal or Enhancing):</a:t>
                      </a:r>
                      <a:endParaRPr lang="en-US" sz="800" b="0" i="0" dirty="0">
                        <a:ln>
                          <a:solidFill>
                            <a:sysClr val="windowText" lastClr="000000"/>
                          </a:solidFill>
                        </a:ln>
                        <a:solidFill>
                          <a:srgbClr val="0033CC"/>
                        </a:solidFill>
                        <a:effectLst/>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06422">
                <a:tc gridSpan="8">
                  <a:txBody>
                    <a:bodyPr/>
                    <a:lstStyle/>
                    <a:p>
                      <a:r>
                        <a:rPr lang="en-US" sz="800" b="0" i="0" dirty="0" smtClean="0">
                          <a:ln>
                            <a:solidFill>
                              <a:sysClr val="windowText" lastClr="000000"/>
                            </a:solidFill>
                          </a:ln>
                          <a:solidFill>
                            <a:srgbClr val="0033CC"/>
                          </a:solidFill>
                          <a:effectLst/>
                          <a:latin typeface="Courier New" pitchFamily="49" charset="0"/>
                          <a:cs typeface="Courier New" pitchFamily="49" charset="0"/>
                        </a:rPr>
                        <a:t>Other comments:</a:t>
                      </a:r>
                      <a:endParaRPr lang="en-US" sz="800" b="0" i="0" dirty="0">
                        <a:ln>
                          <a:solidFill>
                            <a:sysClr val="windowText" lastClr="000000"/>
                          </a:solidFill>
                        </a:ln>
                        <a:solidFill>
                          <a:srgbClr val="0033CC"/>
                        </a:solidFill>
                        <a:effectLst/>
                        <a:latin typeface="Courier New" pitchFamily="49" charset="0"/>
                        <a:cs typeface="Courier New" pitchFamily="49"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6" name="Rectangle 109"/>
          <p:cNvSpPr>
            <a:spLocks noChangeArrowheads="1"/>
          </p:cNvSpPr>
          <p:nvPr/>
        </p:nvSpPr>
        <p:spPr bwMode="auto">
          <a:xfrm>
            <a:off x="914400" y="6324600"/>
            <a:ext cx="7315200" cy="381000"/>
          </a:xfrm>
          <a:prstGeom prst="rect">
            <a:avLst/>
          </a:prstGeom>
          <a:solidFill>
            <a:srgbClr val="CCFFCC"/>
          </a:solidFill>
          <a:ln w="9525">
            <a:solidFill>
              <a:srgbClr val="0C2A8C"/>
            </a:solidFill>
            <a:miter lim="800000"/>
            <a:headEnd/>
            <a:tailEnd/>
          </a:ln>
          <a:effectLst/>
        </p:spPr>
        <p:txBody>
          <a:bodyPr wrap="none" anchor="ctr"/>
          <a:lstStyle/>
          <a:p>
            <a:pPr algn="ctr"/>
            <a:r>
              <a:rPr lang="en-US" sz="1050" dirty="0"/>
              <a:t>If more than one decision, copy </a:t>
            </a:r>
            <a:r>
              <a:rPr lang="en-US" sz="1050" dirty="0" smtClean="0"/>
              <a:t>slide</a:t>
            </a:r>
          </a:p>
          <a:p>
            <a:pPr algn="ctr"/>
            <a:r>
              <a:rPr lang="en-US" sz="1050" dirty="0" smtClean="0"/>
              <a:t>Recommend this slide be updated and reviewed by SPI WG before the decision is entered in the secure Web</a:t>
            </a:r>
            <a:endParaRPr lang="en-US" sz="1050" dirty="0"/>
          </a:p>
        </p:txBody>
      </p:sp>
      <p:sp>
        <p:nvSpPr>
          <p:cNvPr id="7" name="Footer Placeholder 6"/>
          <p:cNvSpPr>
            <a:spLocks noGrp="1"/>
          </p:cNvSpPr>
          <p:nvPr>
            <p:ph type="ftr" sz="quarter" idx="11"/>
          </p:nvPr>
        </p:nvSpPr>
        <p:spPr/>
        <p:txBody>
          <a:bodyPr/>
          <a:lstStyle/>
          <a:p>
            <a:r>
              <a:rPr lang="en-US" smtClean="0"/>
              <a:t>V4        June 2011</a:t>
            </a:r>
            <a:endParaRPr lang="en-US" dirty="0"/>
          </a:p>
        </p:txBody>
      </p:sp>
      <p:sp>
        <p:nvSpPr>
          <p:cNvPr id="8" name="Slide Number Placeholder 7"/>
          <p:cNvSpPr>
            <a:spLocks noGrp="1"/>
          </p:cNvSpPr>
          <p:nvPr>
            <p:ph type="sldNum" sz="quarter" idx="12"/>
          </p:nvPr>
        </p:nvSpPr>
        <p:spPr/>
        <p:txBody>
          <a:bodyPr/>
          <a:lstStyle/>
          <a:p>
            <a:pPr>
              <a:defRPr/>
            </a:pPr>
            <a:fld id="{CCC559E0-29A3-4B46-A65E-C31E687F78EA}" type="slidenum">
              <a:rPr lang="en-US" smtClean="0"/>
              <a:pPr>
                <a:defRPr/>
              </a:pPr>
              <a:t>4</a:t>
            </a:fld>
            <a:endParaRPr lang="en-US" dirty="0"/>
          </a:p>
        </p:txBody>
      </p:sp>
    </p:spTree>
  </p:cSld>
  <p:clrMapOvr>
    <a:masterClrMapping/>
  </p:clrMapOvr>
</p:sld>
</file>

<file path=ppt/theme/theme1.xml><?xml version="1.0" encoding="utf-8"?>
<a:theme xmlns:a="http://schemas.openxmlformats.org/drawingml/2006/main" name="spsrb">
  <a:themeElements>
    <a:clrScheme name="spsrb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481A8"/>
      </a:hlink>
      <a:folHlink>
        <a:srgbClr val="0481A8"/>
      </a:folHlink>
    </a:clrScheme>
    <a:fontScheme name="spsrb">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C2A8C"/>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1" i="0" u="none" strike="noStrike" cap="none" normalizeH="0" baseline="0" smtClean="0">
            <a:ln>
              <a:noFill/>
            </a:ln>
            <a:solidFill>
              <a:srgbClr val="0C2A8C"/>
            </a:solidFill>
            <a:effectLst/>
            <a:latin typeface="Arial" charset="0"/>
          </a:defRPr>
        </a:defPPr>
      </a:lstStyle>
    </a:spDef>
    <a:lnDef>
      <a:spPr bwMode="auto">
        <a:xfrm>
          <a:off x="0" y="0"/>
          <a:ext cx="1" cy="1"/>
        </a:xfrm>
        <a:custGeom>
          <a:avLst/>
          <a:gdLst/>
          <a:ahLst/>
          <a:cxnLst/>
          <a:rect l="0" t="0" r="0" b="0"/>
          <a:pathLst/>
        </a:custGeom>
        <a:noFill/>
        <a:ln w="9525" cap="flat" cmpd="sng" algn="ctr">
          <a:solidFill>
            <a:srgbClr val="0C2A8C"/>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1" i="0" u="none" strike="noStrike" cap="none" normalizeH="0" baseline="0" smtClean="0">
            <a:ln>
              <a:noFill/>
            </a:ln>
            <a:solidFill>
              <a:srgbClr val="0C2A8C"/>
            </a:solidFill>
            <a:effectLst/>
            <a:latin typeface="Arial" charset="0"/>
          </a:defRPr>
        </a:defPPr>
      </a:lstStyle>
    </a:lnDef>
  </a:objectDefaults>
  <a:extraClrSchemeLst>
    <a:extraClrScheme>
      <a:clrScheme name="spsrb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psrb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psrb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psrb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psrb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psrb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psrb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spsrb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481A8"/>
        </a:hlink>
        <a:folHlink>
          <a:srgbClr val="0481A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spsrb</Template>
  <TotalTime>6679</TotalTime>
  <Words>358</Words>
  <Application>Microsoft Office PowerPoint</Application>
  <PresentationFormat>On-screen Show (4:3)</PresentationFormat>
  <Paragraphs>75</Paragraphs>
  <Slides>4</Slides>
  <Notes>3</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spsrb</vt:lpstr>
      <vt:lpstr>Slide 1</vt:lpstr>
      <vt:lpstr>SPSRB User Request # xxxx, “Title”</vt:lpstr>
      <vt:lpstr>Highlights from Technical Assessments</vt:lpstr>
      <vt:lpstr>Slide 4</vt:lpstr>
    </vt:vector>
  </TitlesOfParts>
  <Company>NOAA/NESDIS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tom.schott</dc:creator>
  <cp:lastModifiedBy>tom.schott</cp:lastModifiedBy>
  <cp:revision>340</cp:revision>
  <cp:lastPrinted>2010-10-12T18:13:42Z</cp:lastPrinted>
  <dcterms:created xsi:type="dcterms:W3CDTF">2008-02-05T18:57:07Z</dcterms:created>
  <dcterms:modified xsi:type="dcterms:W3CDTF">2011-06-03T11:01:49Z</dcterms:modified>
</cp:coreProperties>
</file>